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13"/>
  </p:notesMasterIdLst>
  <p:sldIdLst>
    <p:sldId id="256" r:id="rId2"/>
    <p:sldId id="257" r:id="rId3"/>
    <p:sldId id="266" r:id="rId4"/>
    <p:sldId id="258" r:id="rId5"/>
    <p:sldId id="259" r:id="rId6"/>
    <p:sldId id="260" r:id="rId7"/>
    <p:sldId id="261" r:id="rId8"/>
    <p:sldId id="262" r:id="rId9"/>
    <p:sldId id="263" r:id="rId10"/>
    <p:sldId id="264" r:id="rId11"/>
    <p:sldId id="265" r:id="rId12"/>
  </p:sldIdLst>
  <p:sldSz cx="14630400" cy="8229600"/>
  <p:notesSz cx="8229600" cy="14630400"/>
  <p:defaultTextStyle>
    <a:lvl1pPr marL="0" algn="l" defTabSz="914354" rtl="0" eaLnBrk="1" latinLnBrk="0" hangingPunct="1">
      <a:defRPr sz="1900" kern="1200">
        <a:solidFill>
          <a:schemeClr val="tx1"/>
        </a:solidFill>
        <a:latin typeface="+mn-lt"/>
        <a:ea typeface="+mn-ea"/>
        <a:cs typeface="+mn-cs"/>
      </a:defRPr>
    </a:lvl1pPr>
    <a:lvl2pPr marL="457177" algn="l" defTabSz="914354" rtl="0" eaLnBrk="1" latinLnBrk="0" hangingPunct="1">
      <a:defRPr sz="1900" kern="1200">
        <a:solidFill>
          <a:schemeClr val="tx1"/>
        </a:solidFill>
        <a:latin typeface="+mn-lt"/>
        <a:ea typeface="+mn-ea"/>
        <a:cs typeface="+mn-cs"/>
      </a:defRPr>
    </a:lvl2pPr>
    <a:lvl3pPr marL="914354" algn="l" defTabSz="914354" rtl="0" eaLnBrk="1" latinLnBrk="0" hangingPunct="1">
      <a:defRPr sz="1900" kern="1200">
        <a:solidFill>
          <a:schemeClr val="tx1"/>
        </a:solidFill>
        <a:latin typeface="+mn-lt"/>
        <a:ea typeface="+mn-ea"/>
        <a:cs typeface="+mn-cs"/>
      </a:defRPr>
    </a:lvl3pPr>
    <a:lvl4pPr marL="1371531" algn="l" defTabSz="914354" rtl="0" eaLnBrk="1" latinLnBrk="0" hangingPunct="1">
      <a:defRPr sz="1900" kern="1200">
        <a:solidFill>
          <a:schemeClr val="tx1"/>
        </a:solidFill>
        <a:latin typeface="+mn-lt"/>
        <a:ea typeface="+mn-ea"/>
        <a:cs typeface="+mn-cs"/>
      </a:defRPr>
    </a:lvl4pPr>
    <a:lvl5pPr marL="1828709" algn="l" defTabSz="914354" rtl="0" eaLnBrk="1" latinLnBrk="0" hangingPunct="1">
      <a:defRPr sz="1900" kern="1200">
        <a:solidFill>
          <a:schemeClr val="tx1"/>
        </a:solidFill>
        <a:latin typeface="+mn-lt"/>
        <a:ea typeface="+mn-ea"/>
        <a:cs typeface="+mn-cs"/>
      </a:defRPr>
    </a:lvl5pPr>
    <a:lvl6pPr marL="2285886" algn="l" defTabSz="914354" rtl="0" eaLnBrk="1" latinLnBrk="0" hangingPunct="1">
      <a:defRPr sz="1900" kern="1200">
        <a:solidFill>
          <a:schemeClr val="tx1"/>
        </a:solidFill>
        <a:latin typeface="+mn-lt"/>
        <a:ea typeface="+mn-ea"/>
        <a:cs typeface="+mn-cs"/>
      </a:defRPr>
    </a:lvl6pPr>
    <a:lvl7pPr marL="2743063" algn="l" defTabSz="914354" rtl="0" eaLnBrk="1" latinLnBrk="0" hangingPunct="1">
      <a:defRPr sz="1900" kern="1200">
        <a:solidFill>
          <a:schemeClr val="tx1"/>
        </a:solidFill>
        <a:latin typeface="+mn-lt"/>
        <a:ea typeface="+mn-ea"/>
        <a:cs typeface="+mn-cs"/>
      </a:defRPr>
    </a:lvl7pPr>
    <a:lvl8pPr marL="3200240" algn="l" defTabSz="914354" rtl="0" eaLnBrk="1" latinLnBrk="0" hangingPunct="1">
      <a:defRPr sz="1900" kern="1200">
        <a:solidFill>
          <a:schemeClr val="tx1"/>
        </a:solidFill>
        <a:latin typeface="+mn-lt"/>
        <a:ea typeface="+mn-ea"/>
        <a:cs typeface="+mn-cs"/>
      </a:defRPr>
    </a:lvl8pPr>
    <a:lvl9pPr marL="3657417" algn="l" defTabSz="914354"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61" d="100"/>
          <a:sy n="61" d="100"/>
        </p:scale>
        <p:origin x="-564" y="-84"/>
      </p:cViewPr>
      <p:guideLst>
        <p:guide orient="horz" pos="2592"/>
        <p:guide pos="4608"/>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354" rtl="0" eaLnBrk="1" latinLnBrk="0" hangingPunct="1">
      <a:defRPr sz="1100" kern="1200">
        <a:solidFill>
          <a:schemeClr val="tx1"/>
        </a:solidFill>
        <a:latin typeface="+mn-lt"/>
        <a:ea typeface="+mn-ea"/>
        <a:cs typeface="+mn-cs"/>
      </a:defRPr>
    </a:lvl1pPr>
    <a:lvl2pPr marL="457177" algn="l" defTabSz="914354" rtl="0" eaLnBrk="1" latinLnBrk="0" hangingPunct="1">
      <a:defRPr sz="1100" kern="1200">
        <a:solidFill>
          <a:schemeClr val="tx1"/>
        </a:solidFill>
        <a:latin typeface="+mn-lt"/>
        <a:ea typeface="+mn-ea"/>
        <a:cs typeface="+mn-cs"/>
      </a:defRPr>
    </a:lvl2pPr>
    <a:lvl3pPr marL="914354" algn="l" defTabSz="914354" rtl="0" eaLnBrk="1" latinLnBrk="0" hangingPunct="1">
      <a:defRPr sz="1100" kern="1200">
        <a:solidFill>
          <a:schemeClr val="tx1"/>
        </a:solidFill>
        <a:latin typeface="+mn-lt"/>
        <a:ea typeface="+mn-ea"/>
        <a:cs typeface="+mn-cs"/>
      </a:defRPr>
    </a:lvl3pPr>
    <a:lvl4pPr marL="1371531" algn="l" defTabSz="914354" rtl="0" eaLnBrk="1" latinLnBrk="0" hangingPunct="1">
      <a:defRPr sz="1100" kern="1200">
        <a:solidFill>
          <a:schemeClr val="tx1"/>
        </a:solidFill>
        <a:latin typeface="+mn-lt"/>
        <a:ea typeface="+mn-ea"/>
        <a:cs typeface="+mn-cs"/>
      </a:defRPr>
    </a:lvl4pPr>
    <a:lvl5pPr marL="1828709" algn="l" defTabSz="914354" rtl="0" eaLnBrk="1" latinLnBrk="0" hangingPunct="1">
      <a:defRPr sz="1100" kern="1200">
        <a:solidFill>
          <a:schemeClr val="tx1"/>
        </a:solidFill>
        <a:latin typeface="+mn-lt"/>
        <a:ea typeface="+mn-ea"/>
        <a:cs typeface="+mn-cs"/>
      </a:defRPr>
    </a:lvl5pPr>
    <a:lvl6pPr marL="2285886" algn="l" defTabSz="914354" rtl="0" eaLnBrk="1" latinLnBrk="0" hangingPunct="1">
      <a:defRPr sz="1100" kern="1200">
        <a:solidFill>
          <a:schemeClr val="tx1"/>
        </a:solidFill>
        <a:latin typeface="+mn-lt"/>
        <a:ea typeface="+mn-ea"/>
        <a:cs typeface="+mn-cs"/>
      </a:defRPr>
    </a:lvl6pPr>
    <a:lvl7pPr marL="2743063" algn="l" defTabSz="914354" rtl="0" eaLnBrk="1" latinLnBrk="0" hangingPunct="1">
      <a:defRPr sz="1100" kern="1200">
        <a:solidFill>
          <a:schemeClr val="tx1"/>
        </a:solidFill>
        <a:latin typeface="+mn-lt"/>
        <a:ea typeface="+mn-ea"/>
        <a:cs typeface="+mn-cs"/>
      </a:defRPr>
    </a:lvl7pPr>
    <a:lvl8pPr marL="3200240" algn="l" defTabSz="914354" rtl="0" eaLnBrk="1" latinLnBrk="0" hangingPunct="1">
      <a:defRPr sz="1100" kern="1200">
        <a:solidFill>
          <a:schemeClr val="tx1"/>
        </a:solidFill>
        <a:latin typeface="+mn-lt"/>
        <a:ea typeface="+mn-ea"/>
        <a:cs typeface="+mn-cs"/>
      </a:defRPr>
    </a:lvl8pPr>
    <a:lvl9pPr marL="3657417" algn="l" defTabSz="914354"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11</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6</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8</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9</a:t>
            </a:fld>
            <a:endParaRPr lang="en-US"/>
          </a:p>
        </p:txBody>
      </p:sp>
    </p:spTree>
    <p:extLst>
      <p:ext uri="{BB962C8B-B14F-4D97-AF65-F5344CB8AC3E}">
        <p14:creationId xmlns:p14="http://schemas.microsoft.com/office/powerpoint/2010/main" xmlns=""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10</a:t>
            </a:fld>
            <a:endParaRPr lang="en-US"/>
          </a:p>
        </p:txBody>
      </p:sp>
    </p:spTree>
    <p:extLst>
      <p:ext uri="{BB962C8B-B14F-4D97-AF65-F5344CB8AC3E}">
        <p14:creationId xmlns:p14="http://schemas.microsoft.com/office/powerpoint/2010/main" xmlns=""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1" y="0"/>
            <a:ext cx="14630398" cy="6162516"/>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
        <p:nvSpPr>
          <p:cNvPr id="2" name="Title 1"/>
          <p:cNvSpPr>
            <a:spLocks noGrp="1"/>
          </p:cNvSpPr>
          <p:nvPr>
            <p:ph type="ctrTitle"/>
          </p:nvPr>
        </p:nvSpPr>
        <p:spPr>
          <a:xfrm>
            <a:off x="1097280" y="4027018"/>
            <a:ext cx="12923520" cy="2008022"/>
          </a:xfrm>
        </p:spPr>
        <p:txBody>
          <a:bodyPr vert="horz" lIns="130622" tIns="0" rIns="65311" bIns="0" rtlCol="0" anchor="t">
            <a:normAutofit/>
            <a:scene3d>
              <a:camera prst="orthographicFront"/>
              <a:lightRig rig="threePt" dir="t">
                <a:rot lat="0" lon="0" rev="4800000"/>
              </a:lightRig>
            </a:scene3d>
            <a:sp3d prstMaterial="matte">
              <a:bevelT w="50800" h="10160"/>
            </a:sp3d>
          </a:bodyPr>
          <a:lstStyle>
            <a:lvl1pPr algn="l">
              <a:defRPr sz="6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1097280" y="2194560"/>
            <a:ext cx="12923520" cy="1799539"/>
          </a:xfrm>
        </p:spPr>
        <p:txBody>
          <a:bodyPr lIns="169809" tIns="0" rIns="65311" bIns="0" anchor="b"/>
          <a:lstStyle>
            <a:lvl1pPr marL="0" indent="0" algn="l">
              <a:buNone/>
              <a:defRPr sz="2900">
                <a:solidFill>
                  <a:srgbClr val="FFFFFF"/>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D7C3A134-F1C3-464B-BF47-54DC2DE08F52}" type="datetimeFigureOut">
              <a:rPr lang="en-US" smtClean="0"/>
              <a:pPr/>
              <a:t>8/18/2024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pPr/>
              <a:t>‹#›</a:t>
            </a:fld>
            <a:endParaRPr kumimoji="0" lang="en-US"/>
          </a:p>
        </p:txBody>
      </p:sp>
      <p:sp>
        <p:nvSpPr>
          <p:cNvPr id="10" name="Rectangle 9"/>
          <p:cNvSpPr/>
          <p:nvPr/>
        </p:nvSpPr>
        <p:spPr bwMode="invGray">
          <a:xfrm>
            <a:off x="0" y="6154001"/>
            <a:ext cx="14630400" cy="54864"/>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C3A134-F1C3-464B-BF47-54DC2DE08F52}" type="datetimeFigureOut">
              <a:rPr lang="en-US" smtClean="0"/>
              <a:pPr/>
              <a:t>8/18/2024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pPr/>
              <a:t>‹#›</a:t>
            </a:fld>
            <a:endParaRPr kumimoji="0" 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10558272" y="0"/>
            <a:ext cx="73152" cy="82296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
        <p:nvSpPr>
          <p:cNvPr id="8" name="Rectangle 7"/>
          <p:cNvSpPr/>
          <p:nvPr/>
        </p:nvSpPr>
        <p:spPr bwMode="ltGray">
          <a:xfrm>
            <a:off x="10636300" y="0"/>
            <a:ext cx="4023362" cy="82296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10850880" y="329569"/>
            <a:ext cx="3048000" cy="7021830"/>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731520" y="365761"/>
            <a:ext cx="9631680" cy="702183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C3A134-F1C3-464B-BF47-54DC2DE08F52}" type="datetimeFigureOut">
              <a:rPr lang="en-US" smtClean="0"/>
              <a:pPr/>
              <a:t>8/18/2024</a:t>
            </a:fld>
            <a:endParaRPr lang="en-US"/>
          </a:p>
        </p:txBody>
      </p:sp>
      <p:sp>
        <p:nvSpPr>
          <p:cNvPr id="5" name="Footer Placeholder 4"/>
          <p:cNvSpPr>
            <a:spLocks noGrp="1"/>
          </p:cNvSpPr>
          <p:nvPr>
            <p:ph type="ftr" sz="quarter" idx="11"/>
          </p:nvPr>
        </p:nvSpPr>
        <p:spPr>
          <a:xfrm>
            <a:off x="4224955" y="7652951"/>
            <a:ext cx="6138246" cy="438150"/>
          </a:xfrm>
        </p:spPr>
        <p:txBody>
          <a:bodyPr/>
          <a:lstStyle/>
          <a:p>
            <a:endParaRPr kumimoji="0"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pPr/>
              <a:t>‹#›</a:t>
            </a:fld>
            <a:endParaRPr kumimoji="0" 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31520" y="186537"/>
            <a:ext cx="13167360" cy="1503274"/>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7C3A134-F1C3-464B-BF47-54DC2DE08F52}" type="datetimeFigureOut">
              <a:rPr lang="en-US" smtClean="0"/>
              <a:pPr/>
              <a:t>8/18/2024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pPr/>
              <a:t>‹#›</a:t>
            </a:fld>
            <a:endParaRPr kumimoji="0" 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14630400" cy="3123024"/>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
        <p:nvSpPr>
          <p:cNvPr id="12" name="Rectangle 11"/>
          <p:cNvSpPr/>
          <p:nvPr/>
        </p:nvSpPr>
        <p:spPr bwMode="invGray">
          <a:xfrm>
            <a:off x="0" y="3123024"/>
            <a:ext cx="14630400" cy="54864"/>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
        <p:nvSpPr>
          <p:cNvPr id="2" name="Title 1"/>
          <p:cNvSpPr>
            <a:spLocks noGrp="1"/>
          </p:cNvSpPr>
          <p:nvPr>
            <p:ph type="title"/>
          </p:nvPr>
        </p:nvSpPr>
        <p:spPr>
          <a:xfrm>
            <a:off x="1199693" y="142647"/>
            <a:ext cx="12821107" cy="1964131"/>
          </a:xfrm>
        </p:spPr>
        <p:txBody>
          <a:bodyPr vert="horz" lIns="130622" tIns="0" rIns="130622" bIns="0" rtlCol="0" anchor="b">
            <a:normAutofit/>
            <a:scene3d>
              <a:camera prst="orthographicFront"/>
              <a:lightRig rig="threePt" dir="t">
                <a:rot lat="0" lon="0" rev="4800000"/>
              </a:lightRig>
            </a:scene3d>
            <a:sp3d prstMaterial="matte">
              <a:bevelT w="50800" h="10160"/>
            </a:sp3d>
          </a:bodyPr>
          <a:lstStyle>
            <a:lvl1pPr algn="l">
              <a:defRPr sz="6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185062" y="2194560"/>
            <a:ext cx="12835738" cy="822960"/>
          </a:xfrm>
        </p:spPr>
        <p:txBody>
          <a:bodyPr lIns="208995" tIns="0" rIns="65311" bIns="0" anchor="t"/>
          <a:lstStyle>
            <a:lvl1pPr marL="0" indent="0">
              <a:buNone/>
              <a:defRPr sz="2900">
                <a:solidFill>
                  <a:srgbClr val="FFFFFF"/>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7C3A134-F1C3-464B-BF47-54DC2DE08F52}" type="datetimeFigureOut">
              <a:rPr lang="en-US" smtClean="0"/>
              <a:pPr/>
              <a:t>8/18/2024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731520" y="2128723"/>
            <a:ext cx="6461760" cy="5548579"/>
          </a:xfrm>
        </p:spPr>
        <p:txBody>
          <a:bodyPr lIns="130622"/>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7437120" y="2128723"/>
            <a:ext cx="6461760" cy="5548579"/>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7C3A134-F1C3-464B-BF47-54DC2DE08F52}" type="datetimeFigureOut">
              <a:rPr lang="en-US" smtClean="0"/>
              <a:pPr/>
              <a:t>8/18/2024</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9648F39E-9C37-485F-AC97-16BB4BDF9F49}" type="slidenum">
              <a:rPr kumimoji="0" lang="en-US" smtClean="0"/>
              <a:pPr/>
              <a:t>‹#›</a:t>
            </a:fld>
            <a:endParaRPr kumimoji="0" 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31520" y="2038785"/>
            <a:ext cx="6464301" cy="858426"/>
          </a:xfrm>
        </p:spPr>
        <p:txBody>
          <a:bodyPr lIns="208995" anchor="ctr"/>
          <a:lstStyle>
            <a:lvl1pPr marL="0" indent="0">
              <a:buNone/>
              <a:defRPr sz="3300" b="1" cap="all" baseline="0"/>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731520" y="2939414"/>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7432041" y="2038785"/>
            <a:ext cx="6466840" cy="858426"/>
          </a:xfrm>
        </p:spPr>
        <p:txBody>
          <a:bodyPr lIns="208995" anchor="ctr"/>
          <a:lstStyle>
            <a:lvl1pPr marL="0" indent="0">
              <a:buNone/>
              <a:defRPr sz="3300" b="1" cap="all" baseline="0"/>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7432041" y="2939414"/>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7C3A134-F1C3-464B-BF47-54DC2DE08F52}" type="datetimeFigureOut">
              <a:rPr lang="en-US" smtClean="0"/>
              <a:pPr/>
              <a:t>8/18/2024</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9648F39E-9C37-485F-AC97-16BB4BDF9F49}" type="slidenum">
              <a:rPr kumimoji="0" lang="en-US" smtClean="0"/>
              <a:pPr/>
              <a:t>‹#›</a:t>
            </a:fld>
            <a:endParaRPr kumimoji="0" 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7C3A134-F1C3-464B-BF47-54DC2DE08F52}" type="datetimeFigureOut">
              <a:rPr lang="en-US" smtClean="0"/>
              <a:pPr/>
              <a:t>8/18/2024</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9648F39E-9C37-485F-AC97-16BB4BDF9F49}" type="slidenum">
              <a:rPr kumimoji="0" lang="en-US" smtClean="0"/>
              <a:pPr/>
              <a:t>‹#›</a:t>
            </a:fld>
            <a:endParaRPr kumimoji="0" 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C3A134-F1C3-464B-BF47-54DC2DE08F52}" type="datetimeFigureOut">
              <a:rPr lang="en-US" smtClean="0"/>
              <a:pPr/>
              <a:t>8/18/2024</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9648F39E-9C37-485F-AC97-16BB4BDF9F49}" type="slidenum">
              <a:rPr kumimoji="0" lang="en-US" smtClean="0"/>
              <a:pPr/>
              <a:t>‹#›</a:t>
            </a:fld>
            <a:endParaRPr kumimoji="0" 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8541" y="182880"/>
            <a:ext cx="4037990" cy="1174090"/>
          </a:xfrm>
        </p:spPr>
        <p:txBody>
          <a:bodyPr vert="horz" lIns="104498" rIns="65311" bIns="0" rtlCol="0" anchor="b">
            <a:normAutofit/>
            <a:sp3d prstMaterial="matte"/>
          </a:bodyPr>
          <a:lstStyle>
            <a:lvl1pPr algn="l">
              <a:defRPr sz="29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4831004" y="2091760"/>
            <a:ext cx="9473026" cy="5470662"/>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268541" y="2076022"/>
            <a:ext cx="3950208" cy="5486400"/>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7C3A134-F1C3-464B-BF47-54DC2DE08F52}" type="datetimeFigureOut">
              <a:rPr lang="en-US" smtClean="0"/>
              <a:pPr/>
              <a:t>8/18/2024</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9648F39E-9C37-485F-AC97-16BB4BDF9F49}" type="slidenum">
              <a:rPr kumimoji="0" lang="en-US" smtClean="0"/>
              <a:pPr/>
              <a:t>‹#›</a:t>
            </a:fld>
            <a:endParaRPr kumimoji="0" lang="en-US"/>
          </a:p>
        </p:txBody>
      </p:sp>
      <p:sp>
        <p:nvSpPr>
          <p:cNvPr id="12" name="Rectangle 11"/>
          <p:cNvSpPr/>
          <p:nvPr/>
        </p:nvSpPr>
        <p:spPr bwMode="invGray">
          <a:xfrm>
            <a:off x="4569179" y="0"/>
            <a:ext cx="73152" cy="1744675"/>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
        <p:nvSpPr>
          <p:cNvPr id="9" name="Rectangle 8"/>
          <p:cNvSpPr/>
          <p:nvPr/>
        </p:nvSpPr>
        <p:spPr bwMode="invGray">
          <a:xfrm>
            <a:off x="4569179" y="0"/>
            <a:ext cx="73152" cy="1744675"/>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63347" y="186537"/>
            <a:ext cx="4040240" cy="1174090"/>
          </a:xfrm>
        </p:spPr>
        <p:txBody>
          <a:bodyPr lIns="104498" bIns="0" anchor="b">
            <a:sp3d prstMaterial="matte"/>
          </a:bodyPr>
          <a:lstStyle>
            <a:lvl1pPr algn="l">
              <a:defRPr sz="29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4646089" y="1781770"/>
            <a:ext cx="9995835" cy="6447830"/>
          </a:xfrm>
          <a:solidFill>
            <a:schemeClr val="bg2">
              <a:shade val="75000"/>
            </a:schemeClr>
          </a:solidFill>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263347" y="2073859"/>
            <a:ext cx="3950208" cy="5486400"/>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263347" y="1404518"/>
            <a:ext cx="4037990" cy="241402"/>
          </a:xfrm>
        </p:spPr>
        <p:txBody>
          <a:bodyPr/>
          <a:lstStyle/>
          <a:p>
            <a:fld id="{D7C3A134-F1C3-464B-BF47-54DC2DE08F52}" type="datetimeFigureOut">
              <a:rPr lang="en-US" smtClean="0"/>
              <a:pPr/>
              <a:t>8/18/2024</a:t>
            </a:fld>
            <a:endParaRPr lang="en-US" dirty="0"/>
          </a:p>
        </p:txBody>
      </p:sp>
      <p:sp>
        <p:nvSpPr>
          <p:cNvPr id="11" name="Rectangle 10"/>
          <p:cNvSpPr/>
          <p:nvPr/>
        </p:nvSpPr>
        <p:spPr>
          <a:xfrm>
            <a:off x="4569179" y="0"/>
            <a:ext cx="73152" cy="82296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
        <p:nvSpPr>
          <p:cNvPr id="9" name="Rectangle 8"/>
          <p:cNvSpPr/>
          <p:nvPr/>
        </p:nvSpPr>
        <p:spPr bwMode="invGray">
          <a:xfrm>
            <a:off x="4569179" y="0"/>
            <a:ext cx="73152" cy="82296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4857293" y="1404518"/>
            <a:ext cx="8310067" cy="241402"/>
          </a:xfrm>
        </p:spPr>
        <p:txBody>
          <a:bodyPr/>
          <a:lstStyle>
            <a:lvl1pPr>
              <a:defRPr>
                <a:solidFill>
                  <a:schemeClr val="bg1">
                    <a:shade val="50000"/>
                  </a:schemeClr>
                </a:solidFill>
              </a:defRPr>
            </a:lvl1pPr>
          </a:lstStyle>
          <a:p>
            <a:endParaRPr kumimoji="0" lang="en-US" dirty="0"/>
          </a:p>
        </p:txBody>
      </p:sp>
      <p:sp>
        <p:nvSpPr>
          <p:cNvPr id="7" name="Slide Number Placeholder 6"/>
          <p:cNvSpPr>
            <a:spLocks noGrp="1"/>
          </p:cNvSpPr>
          <p:nvPr>
            <p:ph type="sldNum" sz="quarter" idx="12"/>
          </p:nvPr>
        </p:nvSpPr>
        <p:spPr>
          <a:xfrm>
            <a:off x="13342925" y="1404518"/>
            <a:ext cx="1174182" cy="241402"/>
          </a:xfrm>
        </p:spPr>
        <p:txBody>
          <a:bodyPr/>
          <a:lstStyle/>
          <a:p>
            <a:fld id="{9648F39E-9C37-485F-AC97-16BB4BDF9F49}" type="slidenum">
              <a:rPr kumimoji="0" lang="en-US" smtClean="0"/>
              <a:pPr/>
              <a:t>‹#›</a:t>
            </a:fld>
            <a:endParaRPr kumimoji="0" lang="en-US"/>
          </a:p>
        </p:txBody>
      </p:sp>
    </p:spTree>
  </p:cSld>
  <p:clrMapOvr>
    <a:overrideClrMapping bg1="lt1" tx1="dk1" bg2="lt2" tx2="dk2" accent1="accent1" accent2="accent2" accent3="accent3" accent4="accent4" accent5="accent5" accent6="accent6" hlink="hlink" folHlink="folHlink"/>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723074"/>
            <a:ext cx="14630400" cy="54864"/>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
        <p:nvSpPr>
          <p:cNvPr id="7" name="Rectangle 6"/>
          <p:cNvSpPr/>
          <p:nvPr/>
        </p:nvSpPr>
        <p:spPr bwMode="ltGray">
          <a:xfrm>
            <a:off x="1" y="0"/>
            <a:ext cx="14630398" cy="172048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lIns="130622" tIns="65311" rIns="130622" bIns="65311" rtlCol="0" anchor="ctr"/>
          <a:lstStyle>
            <a:extLst/>
          </a:lstStyle>
          <a:p>
            <a:pPr algn="ctr" eaLnBrk="1" latinLnBrk="0" hangingPunct="1"/>
            <a:endParaRPr kumimoji="0" lang="en-US"/>
          </a:p>
        </p:txBody>
      </p:sp>
      <p:sp>
        <p:nvSpPr>
          <p:cNvPr id="2" name="Title Placeholder 1"/>
          <p:cNvSpPr>
            <a:spLocks noGrp="1"/>
          </p:cNvSpPr>
          <p:nvPr>
            <p:ph type="title"/>
          </p:nvPr>
        </p:nvSpPr>
        <p:spPr>
          <a:xfrm>
            <a:off x="731520" y="182880"/>
            <a:ext cx="13167360" cy="1501274"/>
          </a:xfrm>
          <a:prstGeom prst="rect">
            <a:avLst/>
          </a:prstGeom>
        </p:spPr>
        <p:txBody>
          <a:bodyPr vert="horz" lIns="130622" tIns="65311" rIns="65311" bIns="65311"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31520" y="2130230"/>
            <a:ext cx="13167360" cy="5550731"/>
          </a:xfrm>
          <a:prstGeom prst="rect">
            <a:avLst/>
          </a:prstGeom>
        </p:spPr>
        <p:txBody>
          <a:bodyPr vert="horz" lIns="78373" tIns="130622" rIns="130622" bIns="65311"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731520" y="7772399"/>
            <a:ext cx="3413760" cy="329184"/>
          </a:xfrm>
          <a:prstGeom prst="rect">
            <a:avLst/>
          </a:prstGeom>
        </p:spPr>
        <p:txBody>
          <a:bodyPr vert="horz" lIns="156746" tIns="65311" rIns="65311" bIns="0" rtlCol="0" anchor="b"/>
          <a:lstStyle>
            <a:lvl1pPr algn="l" eaLnBrk="1" latinLnBrk="0" hangingPunct="1">
              <a:defRPr kumimoji="0" sz="1700">
                <a:solidFill>
                  <a:schemeClr val="tx1">
                    <a:tint val="95000"/>
                  </a:schemeClr>
                </a:solidFill>
              </a:defRPr>
            </a:lvl1pPr>
            <a:extLst/>
          </a:lstStyle>
          <a:p>
            <a:fld id="{D7C3A134-F1C3-464B-BF47-54DC2DE08F52}" type="datetimeFigureOut">
              <a:rPr lang="en-US" smtClean="0"/>
              <a:pPr/>
              <a:t>8/18/2024</a:t>
            </a:fld>
            <a:endParaRPr lang="en-US" dirty="0"/>
          </a:p>
        </p:txBody>
      </p:sp>
      <p:sp>
        <p:nvSpPr>
          <p:cNvPr id="5" name="Footer Placeholder 4"/>
          <p:cNvSpPr>
            <a:spLocks noGrp="1"/>
          </p:cNvSpPr>
          <p:nvPr>
            <p:ph type="ftr" sz="quarter" idx="3"/>
          </p:nvPr>
        </p:nvSpPr>
        <p:spPr>
          <a:xfrm>
            <a:off x="4224955" y="7772399"/>
            <a:ext cx="8812350" cy="329184"/>
          </a:xfrm>
          <a:prstGeom prst="rect">
            <a:avLst/>
          </a:prstGeom>
        </p:spPr>
        <p:txBody>
          <a:bodyPr vert="horz" lIns="65311" tIns="65311" rIns="65311" bIns="0" rtlCol="0" anchor="b"/>
          <a:lstStyle>
            <a:lvl1pPr algn="l" eaLnBrk="1" latinLnBrk="0" hangingPunct="1">
              <a:defRPr kumimoji="0" sz="1700">
                <a:solidFill>
                  <a:schemeClr val="tx1">
                    <a:tint val="95000"/>
                  </a:schemeClr>
                </a:solidFill>
              </a:defRPr>
            </a:lvl1pPr>
            <a:extLst/>
          </a:lstStyle>
          <a:p>
            <a:endParaRPr kumimoji="0" lang="en-US" dirty="0"/>
          </a:p>
        </p:txBody>
      </p:sp>
      <p:sp>
        <p:nvSpPr>
          <p:cNvPr id="6" name="Slide Number Placeholder 5"/>
          <p:cNvSpPr>
            <a:spLocks noGrp="1"/>
          </p:cNvSpPr>
          <p:nvPr>
            <p:ph type="sldNum" sz="quarter" idx="4"/>
          </p:nvPr>
        </p:nvSpPr>
        <p:spPr>
          <a:xfrm>
            <a:off x="13127034" y="7772399"/>
            <a:ext cx="1174182" cy="329184"/>
          </a:xfrm>
          <a:prstGeom prst="rect">
            <a:avLst/>
          </a:prstGeom>
        </p:spPr>
        <p:txBody>
          <a:bodyPr vert="horz" lIns="130622" tIns="65311" rIns="130622" bIns="0" rtlCol="0" anchor="b"/>
          <a:lstStyle>
            <a:lvl1pPr algn="r" eaLnBrk="1" latinLnBrk="0" hangingPunct="1">
              <a:defRPr kumimoji="0" sz="1700">
                <a:solidFill>
                  <a:schemeClr val="tx1">
                    <a:tint val="95000"/>
                  </a:schemeClr>
                </a:solidFill>
              </a:defRPr>
            </a:lvl1pPr>
            <a:extLst/>
          </a:lstStyle>
          <a:p>
            <a:fld id="{9648F39E-9C37-485F-AC97-16BB4BDF9F49}" type="slidenum">
              <a:rPr kumimoji="0" lang="en-US" smtClean="0"/>
              <a:pPr/>
              <a:t>‹#›</a:t>
            </a:fld>
            <a:endParaRPr kumimoji="0" lang="en-US" dirty="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hf sldNum="0" hdr="0" ftr="0" dt="0"/>
  <p:txStyles>
    <p:titleStyle>
      <a:lvl1pPr algn="l" rtl="0" eaLnBrk="1" latinLnBrk="0" hangingPunct="1">
        <a:spcBef>
          <a:spcPct val="0"/>
        </a:spcBef>
        <a:buNone/>
        <a:defRPr kumimoji="0" sz="6400" b="1" kern="1200">
          <a:solidFill>
            <a:schemeClr val="accent1">
              <a:satMod val="150000"/>
            </a:schemeClr>
          </a:solidFill>
          <a:effectLst/>
          <a:latin typeface="+mj-lt"/>
          <a:ea typeface="+mj-ea"/>
          <a:cs typeface="+mj-cs"/>
        </a:defRPr>
      </a:lvl1pPr>
      <a:extLst/>
    </p:titleStyle>
    <p:bodyStyle>
      <a:lvl1pPr marL="626986" indent="-457177" algn="l" rtl="0" eaLnBrk="1" latinLnBrk="0" hangingPunct="1">
        <a:spcBef>
          <a:spcPts val="0"/>
        </a:spcBef>
        <a:buClr>
          <a:schemeClr val="accent1"/>
        </a:buClr>
        <a:buSzPct val="80000"/>
        <a:buFont typeface="Wingdings 2"/>
        <a:buChar char=""/>
        <a:defRPr kumimoji="0" sz="4600" kern="1200">
          <a:solidFill>
            <a:schemeClr val="tx1"/>
          </a:solidFill>
          <a:latin typeface="+mn-lt"/>
          <a:ea typeface="+mn-ea"/>
          <a:cs typeface="+mn-cs"/>
        </a:defRPr>
      </a:lvl1pPr>
      <a:lvl2pPr marL="1044976" indent="-391866" algn="l" rtl="0" eaLnBrk="1" latinLnBrk="0" hangingPunct="1">
        <a:spcBef>
          <a:spcPct val="20000"/>
        </a:spcBef>
        <a:buClr>
          <a:schemeClr val="accent2"/>
        </a:buClr>
        <a:buSzPct val="90000"/>
        <a:buFont typeface="Wingdings"/>
        <a:buChar char=""/>
        <a:defRPr kumimoji="0" sz="4000" kern="1200">
          <a:solidFill>
            <a:schemeClr val="tx1"/>
          </a:solidFill>
          <a:latin typeface="+mn-lt"/>
          <a:ea typeface="+mn-ea"/>
          <a:cs typeface="+mn-cs"/>
        </a:defRPr>
      </a:lvl2pPr>
      <a:lvl3pPr marL="1423780" indent="-326555" algn="l" rtl="0" eaLnBrk="1" latinLnBrk="0" hangingPunct="1">
        <a:spcBef>
          <a:spcPct val="20000"/>
        </a:spcBef>
        <a:buClr>
          <a:schemeClr val="accent3"/>
        </a:buClr>
        <a:buFont typeface="Arial"/>
        <a:buChar char="▪"/>
        <a:defRPr kumimoji="0" sz="3400" kern="1200">
          <a:solidFill>
            <a:schemeClr val="tx1"/>
          </a:solidFill>
          <a:latin typeface="+mn-lt"/>
          <a:ea typeface="+mn-ea"/>
          <a:cs typeface="+mn-cs"/>
        </a:defRPr>
      </a:lvl3pPr>
      <a:lvl4pPr marL="1737273" indent="-261244" algn="l" rtl="0" eaLnBrk="1" latinLnBrk="0" hangingPunct="1">
        <a:spcBef>
          <a:spcPct val="20000"/>
        </a:spcBef>
        <a:buClr>
          <a:schemeClr val="accent4"/>
        </a:buClr>
        <a:buFont typeface="Arial"/>
        <a:buChar char="▪"/>
        <a:defRPr kumimoji="0" sz="2900" kern="1200">
          <a:solidFill>
            <a:schemeClr val="tx1"/>
          </a:solidFill>
          <a:latin typeface="+mn-lt"/>
          <a:ea typeface="+mn-ea"/>
          <a:cs typeface="+mn-cs"/>
        </a:defRPr>
      </a:lvl4pPr>
      <a:lvl5pPr marL="2037704" indent="-261244" algn="l" rtl="0" eaLnBrk="1" latinLnBrk="0" hangingPunct="1">
        <a:spcBef>
          <a:spcPct val="20000"/>
        </a:spcBef>
        <a:buClr>
          <a:schemeClr val="accent5"/>
        </a:buClr>
        <a:buFont typeface="Wingdings 3"/>
        <a:buChar char=""/>
        <a:defRPr kumimoji="0" lang="en-US" sz="2900" kern="1200" smtClean="0">
          <a:solidFill>
            <a:schemeClr val="tx1"/>
          </a:solidFill>
          <a:latin typeface="+mn-lt"/>
          <a:ea typeface="+mn-ea"/>
          <a:cs typeface="+mn-cs"/>
        </a:defRPr>
      </a:lvl5pPr>
      <a:lvl6pPr marL="2325072" indent="-261244" algn="l" rtl="0" eaLnBrk="1" latinLnBrk="0" hangingPunct="1">
        <a:spcBef>
          <a:spcPct val="20000"/>
        </a:spcBef>
        <a:buClr>
          <a:schemeClr val="accent6"/>
        </a:buClr>
        <a:buSzPct val="100000"/>
        <a:buFont typeface="Wingdings 2"/>
        <a:buChar char=""/>
        <a:defRPr kumimoji="0" sz="2900" kern="1200">
          <a:solidFill>
            <a:schemeClr val="tx1"/>
          </a:solidFill>
          <a:latin typeface="+mn-lt"/>
          <a:ea typeface="+mn-ea"/>
          <a:cs typeface="+mn-cs"/>
        </a:defRPr>
      </a:lvl6pPr>
      <a:lvl7pPr marL="2612441" indent="-261244" algn="l" rtl="0" eaLnBrk="1" latinLnBrk="0" hangingPunct="1">
        <a:spcBef>
          <a:spcPct val="20000"/>
        </a:spcBef>
        <a:buClr>
          <a:schemeClr val="accent1"/>
        </a:buClr>
        <a:buSzPct val="100000"/>
        <a:buFont typeface="Wingdings 2"/>
        <a:buChar char=""/>
        <a:defRPr kumimoji="0" sz="2600" kern="1200">
          <a:solidFill>
            <a:schemeClr val="tx1"/>
          </a:solidFill>
          <a:latin typeface="+mn-lt"/>
          <a:ea typeface="+mn-ea"/>
          <a:cs typeface="+mn-cs"/>
        </a:defRPr>
      </a:lvl7pPr>
      <a:lvl8pPr marL="2899809" indent="-261244" algn="l" rtl="0" eaLnBrk="1" latinLnBrk="0" hangingPunct="1">
        <a:spcBef>
          <a:spcPct val="20000"/>
        </a:spcBef>
        <a:buClr>
          <a:schemeClr val="accent2"/>
        </a:buClr>
        <a:buFont typeface="Wingdings 2" pitchFamily="18" charset="2"/>
        <a:buChar char=""/>
        <a:defRPr kumimoji="0" sz="2600" kern="1200">
          <a:solidFill>
            <a:schemeClr val="tx1"/>
          </a:solidFill>
          <a:latin typeface="+mn-lt"/>
          <a:ea typeface="+mn-ea"/>
          <a:cs typeface="+mn-cs"/>
        </a:defRPr>
      </a:lvl8pPr>
      <a:lvl9pPr marL="3187178" indent="-261244" algn="l" rtl="0" eaLnBrk="1" latinLnBrk="0" hangingPunct="1">
        <a:spcBef>
          <a:spcPct val="20000"/>
        </a:spcBef>
        <a:buClr>
          <a:schemeClr val="accent3"/>
        </a:buClr>
        <a:buFont typeface="Wingdings 2" pitchFamily="18" charset="2"/>
        <a:buChar char=""/>
        <a:defRPr kumimoji="0" sz="2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653110" algn="l" rtl="0" eaLnBrk="1" latinLnBrk="0" hangingPunct="1">
        <a:defRPr kumimoji="0" kern="1200">
          <a:solidFill>
            <a:schemeClr val="tx1"/>
          </a:solidFill>
          <a:latin typeface="+mn-lt"/>
          <a:ea typeface="+mn-ea"/>
          <a:cs typeface="+mn-cs"/>
        </a:defRPr>
      </a:lvl2pPr>
      <a:lvl3pPr marL="1306220" algn="l" rtl="0" eaLnBrk="1" latinLnBrk="0" hangingPunct="1">
        <a:defRPr kumimoji="0" kern="1200">
          <a:solidFill>
            <a:schemeClr val="tx1"/>
          </a:solidFill>
          <a:latin typeface="+mn-lt"/>
          <a:ea typeface="+mn-ea"/>
          <a:cs typeface="+mn-cs"/>
        </a:defRPr>
      </a:lvl3pPr>
      <a:lvl4pPr marL="1959331" algn="l" rtl="0" eaLnBrk="1" latinLnBrk="0" hangingPunct="1">
        <a:defRPr kumimoji="0" kern="1200">
          <a:solidFill>
            <a:schemeClr val="tx1"/>
          </a:solidFill>
          <a:latin typeface="+mn-lt"/>
          <a:ea typeface="+mn-ea"/>
          <a:cs typeface="+mn-cs"/>
        </a:defRPr>
      </a:lvl4pPr>
      <a:lvl5pPr marL="2612441" algn="l" rtl="0" eaLnBrk="1" latinLnBrk="0" hangingPunct="1">
        <a:defRPr kumimoji="0" kern="1200">
          <a:solidFill>
            <a:schemeClr val="tx1"/>
          </a:solidFill>
          <a:latin typeface="+mn-lt"/>
          <a:ea typeface="+mn-ea"/>
          <a:cs typeface="+mn-cs"/>
        </a:defRPr>
      </a:lvl5pPr>
      <a:lvl6pPr marL="3265551" algn="l" rtl="0" eaLnBrk="1" latinLnBrk="0" hangingPunct="1">
        <a:defRPr kumimoji="0" kern="1200">
          <a:solidFill>
            <a:schemeClr val="tx1"/>
          </a:solidFill>
          <a:latin typeface="+mn-lt"/>
          <a:ea typeface="+mn-ea"/>
          <a:cs typeface="+mn-cs"/>
        </a:defRPr>
      </a:lvl6pPr>
      <a:lvl7pPr marL="3918661" algn="l" rtl="0" eaLnBrk="1" latinLnBrk="0" hangingPunct="1">
        <a:defRPr kumimoji="0" kern="1200">
          <a:solidFill>
            <a:schemeClr val="tx1"/>
          </a:solidFill>
          <a:latin typeface="+mn-lt"/>
          <a:ea typeface="+mn-ea"/>
          <a:cs typeface="+mn-cs"/>
        </a:defRPr>
      </a:lvl7pPr>
      <a:lvl8pPr marL="4571771" algn="l" rtl="0" eaLnBrk="1" latinLnBrk="0" hangingPunct="1">
        <a:defRPr kumimoji="0" kern="1200">
          <a:solidFill>
            <a:schemeClr val="tx1"/>
          </a:solidFill>
          <a:latin typeface="+mn-lt"/>
          <a:ea typeface="+mn-ea"/>
          <a:cs typeface="+mn-cs"/>
        </a:defRPr>
      </a:lvl8pPr>
      <a:lvl9pPr marL="5224882"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hyperlink" Target="https://gamma.app"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hyperlink" Target="https://gamma.app" TargetMode="Externa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hyperlink" Target="https://gamma.ap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hyperlink" Target="https://gamma.app" TargetMode="Externa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hyperlink" Target="https://gamma.app"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hyperlink" Target="https://gamma.app" TargetMode="Externa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hyperlink" Target="https://gamma.app" TargetMode="Externa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hyperlink" Target="https://gamma.app" TargetMode="Externa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hyperlink" Target="https://gamma.ap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hyperlink" Target="https://gamma.app" TargetMode="Externa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A0A">
              <a:alpha val="75000"/>
            </a:srgbClr>
          </a:solidFill>
          <a:ln/>
        </p:spPr>
      </p:sp>
      <p:pic>
        <p:nvPicPr>
          <p:cNvPr id="4" name="Image 1" descr="preencoded.png"/>
          <p:cNvPicPr>
            <a:picLocks noChangeAspect="1"/>
          </p:cNvPicPr>
          <p:nvPr/>
        </p:nvPicPr>
        <p:blipFill>
          <a:blip r:embed="rId4"/>
          <a:stretch>
            <a:fillRect/>
          </a:stretch>
        </p:blipFill>
        <p:spPr>
          <a:xfrm>
            <a:off x="0" y="0"/>
            <a:ext cx="5486400" cy="8229600"/>
          </a:xfrm>
          <a:prstGeom prst="rect">
            <a:avLst/>
          </a:prstGeom>
        </p:spPr>
      </p:pic>
      <p:sp>
        <p:nvSpPr>
          <p:cNvPr id="5" name="Text 1"/>
          <p:cNvSpPr/>
          <p:nvPr/>
        </p:nvSpPr>
        <p:spPr>
          <a:xfrm>
            <a:off x="6213159" y="1043465"/>
            <a:ext cx="7690485" cy="3770471"/>
          </a:xfrm>
          <a:prstGeom prst="rect">
            <a:avLst/>
          </a:prstGeom>
          <a:noFill/>
          <a:ln/>
        </p:spPr>
        <p:txBody>
          <a:bodyPr wrap="square" lIns="91435" tIns="45718" rIns="91435" bIns="45718" rtlCol="0" anchor="t"/>
          <a:lstStyle/>
          <a:p>
            <a:pPr>
              <a:lnSpc>
                <a:spcPts val="7422"/>
              </a:lnSpc>
            </a:pPr>
            <a:r>
              <a:rPr lang="en-US" sz="6000" dirty="0">
                <a:solidFill>
                  <a:srgbClr val="FAEBEB"/>
                </a:solidFill>
                <a:latin typeface="Dela Gothic One" pitchFamily="34" charset="0"/>
                <a:ea typeface="Dela Gothic One" pitchFamily="34" charset="-122"/>
                <a:cs typeface="Dela Gothic One" pitchFamily="34" charset="-120"/>
              </a:rPr>
              <a:t>Respiratory Complaints in Karbala Arbaeen Travelers</a:t>
            </a:r>
            <a:endParaRPr lang="en-US" sz="6000" dirty="0"/>
          </a:p>
        </p:txBody>
      </p:sp>
      <p:sp>
        <p:nvSpPr>
          <p:cNvPr id="6" name="Text 2"/>
          <p:cNvSpPr/>
          <p:nvPr/>
        </p:nvSpPr>
        <p:spPr>
          <a:xfrm>
            <a:off x="6213159" y="5125403"/>
            <a:ext cx="7690485" cy="332184"/>
          </a:xfrm>
          <a:prstGeom prst="rect">
            <a:avLst/>
          </a:prstGeom>
          <a:noFill/>
          <a:ln/>
        </p:spPr>
        <p:txBody>
          <a:bodyPr wrap="none" lIns="91435" tIns="45718" rIns="91435" bIns="45718" rtlCol="0" anchor="t"/>
          <a:lstStyle/>
          <a:p>
            <a:pPr>
              <a:lnSpc>
                <a:spcPts val="2616"/>
              </a:lnSpc>
            </a:pPr>
            <a:r>
              <a:rPr lang="en-US" sz="1600" dirty="0">
                <a:solidFill>
                  <a:srgbClr val="FFE5E5"/>
                </a:solidFill>
                <a:latin typeface="DM Sans" pitchFamily="34" charset="0"/>
                <a:ea typeface="DM Sans" pitchFamily="34" charset="-122"/>
                <a:cs typeface="DM Sans" pitchFamily="34" charset="-120"/>
              </a:rPr>
              <a:t>Presented by: dr.Leyla bahadorizadeh</a:t>
            </a:r>
            <a:endParaRPr lang="en-US" sz="1600" dirty="0"/>
          </a:p>
        </p:txBody>
      </p:sp>
      <p:sp>
        <p:nvSpPr>
          <p:cNvPr id="7" name="Text 3"/>
          <p:cNvSpPr/>
          <p:nvPr/>
        </p:nvSpPr>
        <p:spPr>
          <a:xfrm>
            <a:off x="6213159" y="5691188"/>
            <a:ext cx="7690485" cy="332184"/>
          </a:xfrm>
          <a:prstGeom prst="rect">
            <a:avLst/>
          </a:prstGeom>
          <a:noFill/>
          <a:ln/>
        </p:spPr>
        <p:txBody>
          <a:bodyPr wrap="none" lIns="91435" tIns="45718" rIns="91435" bIns="45718" rtlCol="0" anchor="t"/>
          <a:lstStyle/>
          <a:p>
            <a:pPr>
              <a:lnSpc>
                <a:spcPts val="2616"/>
              </a:lnSpc>
            </a:pPr>
            <a:r>
              <a:rPr lang="en-US" sz="1600" dirty="0">
                <a:solidFill>
                  <a:srgbClr val="FFE5E5"/>
                </a:solidFill>
                <a:latin typeface="DM Sans" pitchFamily="34" charset="0"/>
                <a:ea typeface="DM Sans" pitchFamily="34" charset="-122"/>
                <a:cs typeface="DM Sans" pitchFamily="34" charset="-120"/>
              </a:rPr>
              <a:t>Assistant professor of internal medicine</a:t>
            </a:r>
            <a:endParaRPr lang="en-US" sz="1600" dirty="0"/>
          </a:p>
        </p:txBody>
      </p:sp>
      <p:sp>
        <p:nvSpPr>
          <p:cNvPr id="8" name="Text 4"/>
          <p:cNvSpPr/>
          <p:nvPr/>
        </p:nvSpPr>
        <p:spPr>
          <a:xfrm>
            <a:off x="6213159" y="6256973"/>
            <a:ext cx="7690485" cy="332184"/>
          </a:xfrm>
          <a:prstGeom prst="rect">
            <a:avLst/>
          </a:prstGeom>
          <a:noFill/>
          <a:ln/>
        </p:spPr>
        <p:txBody>
          <a:bodyPr wrap="none" lIns="91435" tIns="45718" rIns="91435" bIns="45718" rtlCol="0" anchor="t"/>
          <a:lstStyle/>
          <a:p>
            <a:pPr>
              <a:lnSpc>
                <a:spcPts val="2616"/>
              </a:lnSpc>
            </a:pPr>
            <a:r>
              <a:rPr lang="en-US" sz="1600" dirty="0">
                <a:solidFill>
                  <a:srgbClr val="FFE5E5"/>
                </a:solidFill>
                <a:latin typeface="DM Sans" pitchFamily="34" charset="0"/>
                <a:ea typeface="DM Sans" pitchFamily="34" charset="-122"/>
                <a:cs typeface="DM Sans" pitchFamily="34" charset="-120"/>
              </a:rPr>
              <a:t>Iran university</a:t>
            </a:r>
            <a:endParaRPr lang="en-US" sz="1600" dirty="0"/>
          </a:p>
        </p:txBody>
      </p:sp>
      <p:sp>
        <p:nvSpPr>
          <p:cNvPr id="9" name="Shape 5"/>
          <p:cNvSpPr/>
          <p:nvPr/>
        </p:nvSpPr>
        <p:spPr>
          <a:xfrm>
            <a:off x="6213158" y="6838355"/>
            <a:ext cx="332184" cy="332184"/>
          </a:xfrm>
          <a:prstGeom prst="roundRect">
            <a:avLst>
              <a:gd name="adj" fmla="val 27524160"/>
            </a:avLst>
          </a:prstGeom>
          <a:solidFill>
            <a:srgbClr val="2E228F"/>
          </a:solidFill>
          <a:ln w="7620">
            <a:solidFill>
              <a:srgbClr val="FFFFFF"/>
            </a:solidFill>
            <a:prstDash val="solid"/>
          </a:ln>
        </p:spPr>
      </p:sp>
      <p:sp>
        <p:nvSpPr>
          <p:cNvPr id="10" name="Text 6"/>
          <p:cNvSpPr/>
          <p:nvPr/>
        </p:nvSpPr>
        <p:spPr>
          <a:xfrm>
            <a:off x="6323052" y="6955631"/>
            <a:ext cx="112277" cy="97512"/>
          </a:xfrm>
          <a:prstGeom prst="rect">
            <a:avLst/>
          </a:prstGeom>
          <a:noFill/>
          <a:ln/>
        </p:spPr>
        <p:txBody>
          <a:bodyPr wrap="none" lIns="91435" tIns="45718" rIns="91435" bIns="45718" rtlCol="0" anchor="t"/>
          <a:lstStyle/>
          <a:p>
            <a:pPr algn="ctr">
              <a:lnSpc>
                <a:spcPts val="769"/>
              </a:lnSpc>
            </a:pPr>
            <a:r>
              <a:rPr lang="en-US" sz="700" dirty="0">
                <a:solidFill>
                  <a:srgbClr val="FFFFFF"/>
                </a:solidFill>
                <a:latin typeface="DM Sans" pitchFamily="34" charset="0"/>
                <a:ea typeface="DM Sans" pitchFamily="34" charset="-122"/>
                <a:cs typeface="DM Sans" pitchFamily="34" charset="-120"/>
              </a:rPr>
              <a:t>Lb</a:t>
            </a:r>
            <a:endParaRPr lang="en-US" sz="700" dirty="0"/>
          </a:p>
        </p:txBody>
      </p:sp>
      <p:sp>
        <p:nvSpPr>
          <p:cNvPr id="11" name="Text 7"/>
          <p:cNvSpPr/>
          <p:nvPr/>
        </p:nvSpPr>
        <p:spPr>
          <a:xfrm>
            <a:off x="6649165" y="6822759"/>
            <a:ext cx="2529602" cy="363379"/>
          </a:xfrm>
          <a:prstGeom prst="rect">
            <a:avLst/>
          </a:prstGeom>
          <a:noFill/>
          <a:ln/>
        </p:spPr>
        <p:txBody>
          <a:bodyPr wrap="none" lIns="91435" tIns="45718" rIns="91435" bIns="45718" rtlCol="0" anchor="t"/>
          <a:lstStyle/>
          <a:p>
            <a:pPr>
              <a:lnSpc>
                <a:spcPts val="2861"/>
              </a:lnSpc>
            </a:pPr>
            <a:r>
              <a:rPr lang="en-US" sz="2000" b="1" dirty="0">
                <a:solidFill>
                  <a:srgbClr val="FFE5E5"/>
                </a:solidFill>
                <a:latin typeface="DM Sans" pitchFamily="34" charset="0"/>
                <a:ea typeface="DM Sans" pitchFamily="34" charset="-122"/>
                <a:cs typeface="DM Sans" pitchFamily="34" charset="-120"/>
              </a:rPr>
              <a:t>by Lila bajadorizade</a:t>
            </a:r>
            <a:endParaRPr lang="en-US" sz="2000" dirty="0"/>
          </a:p>
        </p:txBody>
      </p:sp>
      <p:pic>
        <p:nvPicPr>
          <p:cNvPr id="12" name="Image 2" descr="preencoded.png">
            <a:hlinkClick r:id="rId5"/>
          </p:cNvPr>
          <p:cNvPicPr>
            <a:picLocks noChangeAspect="1"/>
          </p:cNvPicPr>
          <p:nvPr/>
        </p:nvPicPr>
        <p:blipFill>
          <a:blip r:embed="rId6"/>
          <a:stretch>
            <a:fillRect/>
          </a:stretch>
        </p:blipFill>
        <p:spPr>
          <a:xfrm>
            <a:off x="12242154" y="7589520"/>
            <a:ext cx="2296806" cy="5486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A0A">
              <a:alpha val="75000"/>
            </a:srgbClr>
          </a:solidFill>
          <a:ln/>
        </p:spPr>
      </p:sp>
      <p:pic>
        <p:nvPicPr>
          <p:cNvPr id="4" name="Image 1" descr="preencoded.png"/>
          <p:cNvPicPr>
            <a:picLocks noChangeAspect="1"/>
          </p:cNvPicPr>
          <p:nvPr/>
        </p:nvPicPr>
        <p:blipFill>
          <a:blip r:embed="rId4"/>
          <a:stretch>
            <a:fillRect/>
          </a:stretch>
        </p:blipFill>
        <p:spPr>
          <a:xfrm>
            <a:off x="0" y="0"/>
            <a:ext cx="5486400" cy="8229600"/>
          </a:xfrm>
          <a:prstGeom prst="rect">
            <a:avLst/>
          </a:prstGeom>
        </p:spPr>
      </p:pic>
      <p:sp>
        <p:nvSpPr>
          <p:cNvPr id="5" name="Text 1"/>
          <p:cNvSpPr/>
          <p:nvPr/>
        </p:nvSpPr>
        <p:spPr>
          <a:xfrm>
            <a:off x="6301384" y="1028462"/>
            <a:ext cx="7133034" cy="765929"/>
          </a:xfrm>
          <a:prstGeom prst="rect">
            <a:avLst/>
          </a:prstGeom>
          <a:noFill/>
          <a:ln/>
        </p:spPr>
        <p:txBody>
          <a:bodyPr wrap="none" lIns="91435" tIns="45718" rIns="91435" bIns="45718" rtlCol="0" anchor="t"/>
          <a:lstStyle/>
          <a:p>
            <a:pPr>
              <a:lnSpc>
                <a:spcPts val="6031"/>
              </a:lnSpc>
            </a:pPr>
            <a:r>
              <a:rPr lang="en-US" sz="4900" dirty="0">
                <a:solidFill>
                  <a:srgbClr val="FAEBEB"/>
                </a:solidFill>
                <a:latin typeface="Dela Gothic One" pitchFamily="34" charset="0"/>
                <a:ea typeface="Dela Gothic One" pitchFamily="34" charset="-122"/>
                <a:cs typeface="Dela Gothic One" pitchFamily="34" charset="-120"/>
              </a:rPr>
              <a:t>Asthma Action Plan</a:t>
            </a:r>
            <a:endParaRPr lang="en-US" sz="4900" dirty="0"/>
          </a:p>
        </p:txBody>
      </p:sp>
      <p:sp>
        <p:nvSpPr>
          <p:cNvPr id="6" name="Shape 2"/>
          <p:cNvSpPr/>
          <p:nvPr/>
        </p:nvSpPr>
        <p:spPr>
          <a:xfrm>
            <a:off x="6301385" y="2143602"/>
            <a:ext cx="7514034" cy="5057537"/>
          </a:xfrm>
          <a:prstGeom prst="roundRect">
            <a:avLst>
              <a:gd name="adj" fmla="val 1934"/>
            </a:avLst>
          </a:prstGeom>
          <a:noFill/>
          <a:ln w="7620">
            <a:solidFill>
              <a:srgbClr val="FFFFFF">
                <a:alpha val="24000"/>
              </a:srgbClr>
            </a:solidFill>
            <a:prstDash val="solid"/>
          </a:ln>
        </p:spPr>
      </p:sp>
      <p:sp>
        <p:nvSpPr>
          <p:cNvPr id="7" name="Shape 3"/>
          <p:cNvSpPr/>
          <p:nvPr/>
        </p:nvSpPr>
        <p:spPr>
          <a:xfrm>
            <a:off x="6309003" y="2151221"/>
            <a:ext cx="7498794" cy="1039654"/>
          </a:xfrm>
          <a:prstGeom prst="rect">
            <a:avLst/>
          </a:prstGeom>
          <a:solidFill>
            <a:srgbClr val="FFFFFF">
              <a:alpha val="4000"/>
            </a:srgbClr>
          </a:solidFill>
          <a:ln/>
        </p:spPr>
      </p:sp>
      <p:sp>
        <p:nvSpPr>
          <p:cNvPr id="8" name="Text 4"/>
          <p:cNvSpPr/>
          <p:nvPr/>
        </p:nvSpPr>
        <p:spPr>
          <a:xfrm>
            <a:off x="6541770" y="2298504"/>
            <a:ext cx="7033261" cy="745093"/>
          </a:xfrm>
          <a:prstGeom prst="rect">
            <a:avLst/>
          </a:prstGeom>
          <a:noFill/>
          <a:ln/>
        </p:spPr>
        <p:txBody>
          <a:bodyPr wrap="square" lIns="91435" tIns="45718" rIns="91435" bIns="45718" rtlCol="0" anchor="t"/>
          <a:lstStyle/>
          <a:p>
            <a:pPr>
              <a:lnSpc>
                <a:spcPts val="2934"/>
              </a:lnSpc>
            </a:pPr>
            <a:r>
              <a:rPr lang="en-US" dirty="0">
                <a:solidFill>
                  <a:srgbClr val="FFE5E5"/>
                </a:solidFill>
                <a:latin typeface="DM Sans" pitchFamily="34" charset="0"/>
                <a:ea typeface="DM Sans" pitchFamily="34" charset="-122"/>
                <a:cs typeface="DM Sans" pitchFamily="34" charset="-120"/>
              </a:rPr>
              <a:t>The red zone in an asthma action tells you to get emergency care if:</a:t>
            </a:r>
            <a:endParaRPr lang="en-US" dirty="0"/>
          </a:p>
        </p:txBody>
      </p:sp>
      <p:sp>
        <p:nvSpPr>
          <p:cNvPr id="9" name="Shape 5"/>
          <p:cNvSpPr/>
          <p:nvPr/>
        </p:nvSpPr>
        <p:spPr>
          <a:xfrm>
            <a:off x="6309003" y="3190876"/>
            <a:ext cx="7498794" cy="667108"/>
          </a:xfrm>
          <a:prstGeom prst="rect">
            <a:avLst/>
          </a:prstGeom>
          <a:solidFill>
            <a:srgbClr val="000000">
              <a:alpha val="4000"/>
            </a:srgbClr>
          </a:solidFill>
          <a:ln/>
        </p:spPr>
      </p:sp>
      <p:sp>
        <p:nvSpPr>
          <p:cNvPr id="10" name="Text 6"/>
          <p:cNvSpPr/>
          <p:nvPr/>
        </p:nvSpPr>
        <p:spPr>
          <a:xfrm>
            <a:off x="6541770" y="3338155"/>
            <a:ext cx="7033261" cy="372547"/>
          </a:xfrm>
          <a:prstGeom prst="rect">
            <a:avLst/>
          </a:prstGeom>
          <a:noFill/>
          <a:ln/>
        </p:spPr>
        <p:txBody>
          <a:bodyPr wrap="none" lIns="91435" tIns="45718" rIns="91435" bIns="45718" rtlCol="0" anchor="t"/>
          <a:lstStyle/>
          <a:p>
            <a:pPr>
              <a:lnSpc>
                <a:spcPts val="2934"/>
              </a:lnSpc>
            </a:pPr>
            <a:r>
              <a:rPr lang="en-US" dirty="0">
                <a:solidFill>
                  <a:srgbClr val="FFE5E5"/>
                </a:solidFill>
                <a:latin typeface="DM Sans" pitchFamily="34" charset="0"/>
                <a:ea typeface="DM Sans" pitchFamily="34" charset="-122"/>
                <a:cs typeface="DM Sans" pitchFamily="34" charset="-120"/>
              </a:rPr>
              <a:t>You are very short of breath.</a:t>
            </a:r>
            <a:endParaRPr lang="en-US" dirty="0"/>
          </a:p>
        </p:txBody>
      </p:sp>
      <p:sp>
        <p:nvSpPr>
          <p:cNvPr id="11" name="Shape 7"/>
          <p:cNvSpPr/>
          <p:nvPr/>
        </p:nvSpPr>
        <p:spPr>
          <a:xfrm>
            <a:off x="6309003" y="3857982"/>
            <a:ext cx="7498794" cy="667108"/>
          </a:xfrm>
          <a:prstGeom prst="rect">
            <a:avLst/>
          </a:prstGeom>
          <a:solidFill>
            <a:srgbClr val="FFFFFF">
              <a:alpha val="4000"/>
            </a:srgbClr>
          </a:solidFill>
          <a:ln/>
        </p:spPr>
      </p:sp>
      <p:sp>
        <p:nvSpPr>
          <p:cNvPr id="12" name="Text 8"/>
          <p:cNvSpPr/>
          <p:nvPr/>
        </p:nvSpPr>
        <p:spPr>
          <a:xfrm>
            <a:off x="6541770" y="4005264"/>
            <a:ext cx="7033261" cy="372547"/>
          </a:xfrm>
          <a:prstGeom prst="rect">
            <a:avLst/>
          </a:prstGeom>
          <a:noFill/>
          <a:ln/>
        </p:spPr>
        <p:txBody>
          <a:bodyPr wrap="none" lIns="91435" tIns="45718" rIns="91435" bIns="45718" rtlCol="0" anchor="t"/>
          <a:lstStyle/>
          <a:p>
            <a:pPr>
              <a:lnSpc>
                <a:spcPts val="2934"/>
              </a:lnSpc>
            </a:pPr>
            <a:r>
              <a:rPr lang="en-US" dirty="0">
                <a:solidFill>
                  <a:srgbClr val="FFE5E5"/>
                </a:solidFill>
                <a:latin typeface="DM Sans" pitchFamily="34" charset="0"/>
                <a:ea typeface="DM Sans" pitchFamily="34" charset="-122"/>
                <a:cs typeface="DM Sans" pitchFamily="34" charset="-120"/>
              </a:rPr>
              <a:t>The symptoms get worse.</a:t>
            </a:r>
            <a:endParaRPr lang="en-US" dirty="0"/>
          </a:p>
        </p:txBody>
      </p:sp>
      <p:sp>
        <p:nvSpPr>
          <p:cNvPr id="13" name="Shape 9"/>
          <p:cNvSpPr/>
          <p:nvPr/>
        </p:nvSpPr>
        <p:spPr>
          <a:xfrm>
            <a:off x="6309003" y="4525090"/>
            <a:ext cx="7498794" cy="667108"/>
          </a:xfrm>
          <a:prstGeom prst="rect">
            <a:avLst/>
          </a:prstGeom>
          <a:solidFill>
            <a:srgbClr val="000000">
              <a:alpha val="4000"/>
            </a:srgbClr>
          </a:solidFill>
          <a:ln/>
        </p:spPr>
      </p:sp>
      <p:sp>
        <p:nvSpPr>
          <p:cNvPr id="14" name="Text 10"/>
          <p:cNvSpPr/>
          <p:nvPr/>
        </p:nvSpPr>
        <p:spPr>
          <a:xfrm>
            <a:off x="6541770" y="4672371"/>
            <a:ext cx="7033261" cy="372547"/>
          </a:xfrm>
          <a:prstGeom prst="rect">
            <a:avLst/>
          </a:prstGeom>
          <a:noFill/>
          <a:ln/>
        </p:spPr>
        <p:txBody>
          <a:bodyPr wrap="none" lIns="91435" tIns="45718" rIns="91435" bIns="45718" rtlCol="0" anchor="t"/>
          <a:lstStyle/>
          <a:p>
            <a:pPr>
              <a:lnSpc>
                <a:spcPts val="2934"/>
              </a:lnSpc>
            </a:pPr>
            <a:r>
              <a:rPr lang="en-US" dirty="0">
                <a:solidFill>
                  <a:srgbClr val="FFE5E5"/>
                </a:solidFill>
                <a:latin typeface="DM Sans" pitchFamily="34" charset="0"/>
                <a:ea typeface="DM Sans" pitchFamily="34" charset="-122"/>
                <a:cs typeface="DM Sans" pitchFamily="34" charset="-120"/>
              </a:rPr>
              <a:t>You're still in the yellow zone after 24 hours.</a:t>
            </a:r>
            <a:endParaRPr lang="en-US" dirty="0"/>
          </a:p>
        </p:txBody>
      </p:sp>
      <p:sp>
        <p:nvSpPr>
          <p:cNvPr id="15" name="Shape 11"/>
          <p:cNvSpPr/>
          <p:nvPr/>
        </p:nvSpPr>
        <p:spPr>
          <a:xfrm>
            <a:off x="6309003" y="5192198"/>
            <a:ext cx="7498794" cy="667108"/>
          </a:xfrm>
          <a:prstGeom prst="rect">
            <a:avLst/>
          </a:prstGeom>
          <a:solidFill>
            <a:srgbClr val="FFFFFF">
              <a:alpha val="4000"/>
            </a:srgbClr>
          </a:solidFill>
          <a:ln/>
        </p:spPr>
      </p:sp>
      <p:sp>
        <p:nvSpPr>
          <p:cNvPr id="16" name="Text 12"/>
          <p:cNvSpPr/>
          <p:nvPr/>
        </p:nvSpPr>
        <p:spPr>
          <a:xfrm>
            <a:off x="6541770" y="5339478"/>
            <a:ext cx="7033261" cy="372547"/>
          </a:xfrm>
          <a:prstGeom prst="rect">
            <a:avLst/>
          </a:prstGeom>
          <a:noFill/>
          <a:ln/>
        </p:spPr>
        <p:txBody>
          <a:bodyPr wrap="none" lIns="91435" tIns="45718" rIns="91435" bIns="45718" rtlCol="0" anchor="t"/>
          <a:lstStyle/>
          <a:p>
            <a:pPr>
              <a:lnSpc>
                <a:spcPts val="2934"/>
              </a:lnSpc>
            </a:pPr>
            <a:r>
              <a:rPr lang="en-US" dirty="0">
                <a:solidFill>
                  <a:srgbClr val="FFE5E5"/>
                </a:solidFill>
                <a:latin typeface="DM Sans" pitchFamily="34" charset="0"/>
                <a:ea typeface="DM Sans" pitchFamily="34" charset="-122"/>
                <a:cs typeface="DM Sans" pitchFamily="34" charset="-120"/>
              </a:rPr>
              <a:t>You can't do typical activities.</a:t>
            </a:r>
            <a:endParaRPr lang="en-US" dirty="0"/>
          </a:p>
        </p:txBody>
      </p:sp>
      <p:sp>
        <p:nvSpPr>
          <p:cNvPr id="17" name="Shape 13"/>
          <p:cNvSpPr/>
          <p:nvPr/>
        </p:nvSpPr>
        <p:spPr>
          <a:xfrm>
            <a:off x="6309003" y="5859305"/>
            <a:ext cx="7498794" cy="667108"/>
          </a:xfrm>
          <a:prstGeom prst="rect">
            <a:avLst/>
          </a:prstGeom>
          <a:solidFill>
            <a:srgbClr val="000000">
              <a:alpha val="4000"/>
            </a:srgbClr>
          </a:solidFill>
          <a:ln/>
        </p:spPr>
      </p:sp>
      <p:sp>
        <p:nvSpPr>
          <p:cNvPr id="18" name="Text 14"/>
          <p:cNvSpPr/>
          <p:nvPr/>
        </p:nvSpPr>
        <p:spPr>
          <a:xfrm>
            <a:off x="6541770" y="6006585"/>
            <a:ext cx="7033261" cy="372547"/>
          </a:xfrm>
          <a:prstGeom prst="rect">
            <a:avLst/>
          </a:prstGeom>
          <a:noFill/>
          <a:ln/>
        </p:spPr>
        <p:txBody>
          <a:bodyPr wrap="none" lIns="91435" tIns="45718" rIns="91435" bIns="45718" rtlCol="0" anchor="t"/>
          <a:lstStyle/>
          <a:p>
            <a:pPr>
              <a:lnSpc>
                <a:spcPts val="2934"/>
              </a:lnSpc>
            </a:pPr>
            <a:r>
              <a:rPr lang="en-US" dirty="0">
                <a:solidFill>
                  <a:srgbClr val="FFE5E5"/>
                </a:solidFill>
                <a:latin typeface="DM Sans" pitchFamily="34" charset="0"/>
                <a:ea typeface="DM Sans" pitchFamily="34" charset="-122"/>
                <a:cs typeface="DM Sans" pitchFamily="34" charset="-120"/>
              </a:rPr>
              <a:t>You have a peak flow below 50%.</a:t>
            </a:r>
            <a:endParaRPr lang="en-US" dirty="0"/>
          </a:p>
        </p:txBody>
      </p:sp>
      <p:sp>
        <p:nvSpPr>
          <p:cNvPr id="19" name="Shape 15"/>
          <p:cNvSpPr/>
          <p:nvPr/>
        </p:nvSpPr>
        <p:spPr>
          <a:xfrm>
            <a:off x="6309003" y="6526412"/>
            <a:ext cx="7498794" cy="667108"/>
          </a:xfrm>
          <a:prstGeom prst="rect">
            <a:avLst/>
          </a:prstGeom>
          <a:solidFill>
            <a:srgbClr val="FFFFFF">
              <a:alpha val="4000"/>
            </a:srgbClr>
          </a:solidFill>
          <a:ln/>
        </p:spPr>
      </p:sp>
      <p:sp>
        <p:nvSpPr>
          <p:cNvPr id="20" name="Text 16"/>
          <p:cNvSpPr/>
          <p:nvPr/>
        </p:nvSpPr>
        <p:spPr>
          <a:xfrm>
            <a:off x="6541770" y="6673692"/>
            <a:ext cx="7033261" cy="372547"/>
          </a:xfrm>
          <a:prstGeom prst="rect">
            <a:avLst/>
          </a:prstGeom>
          <a:noFill/>
          <a:ln/>
        </p:spPr>
        <p:txBody>
          <a:bodyPr wrap="none" lIns="91435" tIns="45718" rIns="91435" bIns="45718" rtlCol="0" anchor="t"/>
          <a:lstStyle/>
          <a:p>
            <a:pPr>
              <a:lnSpc>
                <a:spcPts val="2934"/>
              </a:lnSpc>
            </a:pPr>
            <a:r>
              <a:rPr lang="en-US" dirty="0">
                <a:solidFill>
                  <a:srgbClr val="FFE5E5"/>
                </a:solidFill>
                <a:latin typeface="DM Sans" pitchFamily="34" charset="0"/>
                <a:ea typeface="DM Sans" pitchFamily="34" charset="-122"/>
                <a:cs typeface="DM Sans" pitchFamily="34" charset="-120"/>
              </a:rPr>
              <a:t>Your healthcare professional tells you to go.</a:t>
            </a:r>
            <a:endParaRPr lang="en-US" dirty="0"/>
          </a:p>
        </p:txBody>
      </p:sp>
      <p:pic>
        <p:nvPicPr>
          <p:cNvPr id="21" name="Image 2" descr="preencoded.png">
            <a:hlinkClick r:id="rId5"/>
          </p:cNvPr>
          <p:cNvPicPr>
            <a:picLocks noChangeAspect="1"/>
          </p:cNvPicPr>
          <p:nvPr/>
        </p:nvPicPr>
        <p:blipFill>
          <a:blip r:embed="rId6"/>
          <a:stretch>
            <a:fillRect/>
          </a:stretch>
        </p:blipFill>
        <p:spPr>
          <a:xfrm>
            <a:off x="12242154" y="7589520"/>
            <a:ext cx="2296806" cy="5486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A0A">
              <a:alpha val="75000"/>
            </a:srgbClr>
          </a:solidFill>
          <a:ln/>
        </p:spPr>
      </p:sp>
      <p:sp>
        <p:nvSpPr>
          <p:cNvPr id="4" name="Text 1"/>
          <p:cNvSpPr/>
          <p:nvPr/>
        </p:nvSpPr>
        <p:spPr>
          <a:xfrm>
            <a:off x="864037" y="723426"/>
            <a:ext cx="7389258" cy="812125"/>
          </a:xfrm>
          <a:prstGeom prst="rect">
            <a:avLst/>
          </a:prstGeom>
          <a:noFill/>
          <a:ln/>
        </p:spPr>
        <p:txBody>
          <a:bodyPr wrap="none" lIns="91435" tIns="45718" rIns="91435" bIns="45718" rtlCol="0" anchor="t"/>
          <a:lstStyle/>
          <a:p>
            <a:pPr>
              <a:lnSpc>
                <a:spcPts val="6395"/>
              </a:lnSpc>
            </a:pPr>
            <a:r>
              <a:rPr lang="en-US" sz="5100" dirty="0">
                <a:solidFill>
                  <a:srgbClr val="FAEBEB"/>
                </a:solidFill>
                <a:latin typeface="Dela Gothic One" pitchFamily="34" charset="0"/>
                <a:ea typeface="Dela Gothic One" pitchFamily="34" charset="-122"/>
                <a:cs typeface="Dela Gothic One" pitchFamily="34" charset="-120"/>
              </a:rPr>
              <a:t>Asthma Treatment</a:t>
            </a:r>
            <a:endParaRPr lang="en-US" sz="5100" dirty="0"/>
          </a:p>
        </p:txBody>
      </p:sp>
      <p:sp>
        <p:nvSpPr>
          <p:cNvPr id="5" name="Shape 2"/>
          <p:cNvSpPr/>
          <p:nvPr/>
        </p:nvSpPr>
        <p:spPr>
          <a:xfrm>
            <a:off x="864037" y="2306956"/>
            <a:ext cx="555427" cy="555427"/>
          </a:xfrm>
          <a:prstGeom prst="roundRect">
            <a:avLst>
              <a:gd name="adj" fmla="val 18669"/>
            </a:avLst>
          </a:prstGeom>
          <a:solidFill>
            <a:srgbClr val="740B0B"/>
          </a:solidFill>
          <a:ln w="15240">
            <a:solidFill>
              <a:srgbClr val="8D2424"/>
            </a:solidFill>
            <a:prstDash val="solid"/>
          </a:ln>
        </p:spPr>
      </p:sp>
      <p:sp>
        <p:nvSpPr>
          <p:cNvPr id="6" name="Text 3"/>
          <p:cNvSpPr/>
          <p:nvPr/>
        </p:nvSpPr>
        <p:spPr>
          <a:xfrm>
            <a:off x="1027153" y="2389703"/>
            <a:ext cx="229195" cy="389812"/>
          </a:xfrm>
          <a:prstGeom prst="rect">
            <a:avLst/>
          </a:prstGeom>
          <a:noFill/>
          <a:ln/>
        </p:spPr>
        <p:txBody>
          <a:bodyPr wrap="none" lIns="91435" tIns="45718" rIns="91435" bIns="45718" rtlCol="0" anchor="t"/>
          <a:lstStyle/>
          <a:p>
            <a:pPr algn="ctr">
              <a:lnSpc>
                <a:spcPts val="3068"/>
              </a:lnSpc>
            </a:pPr>
            <a:r>
              <a:rPr lang="en-US" sz="3000" dirty="0">
                <a:solidFill>
                  <a:srgbClr val="FFE5E5"/>
                </a:solidFill>
                <a:latin typeface="Dela Gothic One" pitchFamily="34" charset="0"/>
                <a:ea typeface="Dela Gothic One" pitchFamily="34" charset="-122"/>
                <a:cs typeface="Dela Gothic One" pitchFamily="34" charset="-120"/>
              </a:rPr>
              <a:t>1</a:t>
            </a:r>
            <a:endParaRPr lang="en-US" sz="3000" dirty="0"/>
          </a:p>
        </p:txBody>
      </p:sp>
      <p:sp>
        <p:nvSpPr>
          <p:cNvPr id="7" name="Text 4"/>
          <p:cNvSpPr/>
          <p:nvPr/>
        </p:nvSpPr>
        <p:spPr>
          <a:xfrm>
            <a:off x="1666281" y="2306956"/>
            <a:ext cx="3248501" cy="406003"/>
          </a:xfrm>
          <a:prstGeom prst="rect">
            <a:avLst/>
          </a:prstGeom>
          <a:noFill/>
          <a:ln/>
        </p:spPr>
        <p:txBody>
          <a:bodyPr wrap="none" lIns="91435" tIns="45718" rIns="91435" bIns="45718" rtlCol="0" anchor="t"/>
          <a:lstStyle/>
          <a:p>
            <a:pPr>
              <a:lnSpc>
                <a:spcPts val="3197"/>
              </a:lnSpc>
            </a:pPr>
            <a:r>
              <a:rPr lang="en-US" sz="2600" dirty="0">
                <a:solidFill>
                  <a:srgbClr val="FFE5E5"/>
                </a:solidFill>
                <a:latin typeface="Dela Gothic One" pitchFamily="34" charset="0"/>
                <a:ea typeface="Dela Gothic One" pitchFamily="34" charset="-122"/>
                <a:cs typeface="Dela Gothic One" pitchFamily="34" charset="-120"/>
              </a:rPr>
              <a:t>Oxygen</a:t>
            </a:r>
            <a:endParaRPr lang="en-US" sz="2600" dirty="0"/>
          </a:p>
        </p:txBody>
      </p:sp>
      <p:sp>
        <p:nvSpPr>
          <p:cNvPr id="8" name="Text 5"/>
          <p:cNvSpPr/>
          <p:nvPr/>
        </p:nvSpPr>
        <p:spPr>
          <a:xfrm>
            <a:off x="1666281" y="2861073"/>
            <a:ext cx="3333989" cy="1185148"/>
          </a:xfrm>
          <a:prstGeom prst="rect">
            <a:avLst/>
          </a:prstGeom>
          <a:noFill/>
          <a:ln/>
        </p:spPr>
        <p:txBody>
          <a:bodyPr wrap="square" lIns="91435" tIns="45718" rIns="91435" bIns="45718" rtlCol="0" anchor="t"/>
          <a:lstStyle/>
          <a:p>
            <a:pPr>
              <a:lnSpc>
                <a:spcPts val="3110"/>
              </a:lnSpc>
            </a:pPr>
            <a:r>
              <a:rPr lang="en-US" sz="2000" dirty="0">
                <a:solidFill>
                  <a:srgbClr val="FFE5E5"/>
                </a:solidFill>
                <a:latin typeface="DM Sans" pitchFamily="34" charset="0"/>
                <a:ea typeface="DM Sans" pitchFamily="34" charset="-122"/>
                <a:cs typeface="DM Sans" pitchFamily="34" charset="-120"/>
              </a:rPr>
              <a:t>Oxygen is often used to help people with asthma breathe easier.</a:t>
            </a:r>
            <a:endParaRPr lang="en-US" sz="2000" dirty="0"/>
          </a:p>
        </p:txBody>
      </p:sp>
      <p:sp>
        <p:nvSpPr>
          <p:cNvPr id="9" name="Shape 6"/>
          <p:cNvSpPr/>
          <p:nvPr/>
        </p:nvSpPr>
        <p:spPr>
          <a:xfrm>
            <a:off x="5247085" y="2306956"/>
            <a:ext cx="555427" cy="555427"/>
          </a:xfrm>
          <a:prstGeom prst="roundRect">
            <a:avLst>
              <a:gd name="adj" fmla="val 18669"/>
            </a:avLst>
          </a:prstGeom>
          <a:solidFill>
            <a:srgbClr val="740B0B"/>
          </a:solidFill>
          <a:ln w="15240">
            <a:solidFill>
              <a:srgbClr val="8D2424"/>
            </a:solidFill>
            <a:prstDash val="solid"/>
          </a:ln>
        </p:spPr>
      </p:sp>
      <p:sp>
        <p:nvSpPr>
          <p:cNvPr id="10" name="Text 7"/>
          <p:cNvSpPr/>
          <p:nvPr/>
        </p:nvSpPr>
        <p:spPr>
          <a:xfrm>
            <a:off x="5362099" y="2389703"/>
            <a:ext cx="325398" cy="389812"/>
          </a:xfrm>
          <a:prstGeom prst="rect">
            <a:avLst/>
          </a:prstGeom>
          <a:noFill/>
          <a:ln/>
        </p:spPr>
        <p:txBody>
          <a:bodyPr wrap="none" lIns="91435" tIns="45718" rIns="91435" bIns="45718" rtlCol="0" anchor="t"/>
          <a:lstStyle/>
          <a:p>
            <a:pPr algn="ctr">
              <a:lnSpc>
                <a:spcPts val="3068"/>
              </a:lnSpc>
            </a:pPr>
            <a:r>
              <a:rPr lang="en-US" sz="3000" dirty="0">
                <a:solidFill>
                  <a:srgbClr val="FFE5E5"/>
                </a:solidFill>
                <a:latin typeface="Dela Gothic One" pitchFamily="34" charset="0"/>
                <a:ea typeface="Dela Gothic One" pitchFamily="34" charset="-122"/>
                <a:cs typeface="Dela Gothic One" pitchFamily="34" charset="-120"/>
              </a:rPr>
              <a:t>2</a:t>
            </a:r>
            <a:endParaRPr lang="en-US" sz="3000" dirty="0"/>
          </a:p>
        </p:txBody>
      </p:sp>
      <p:sp>
        <p:nvSpPr>
          <p:cNvPr id="11" name="Text 8"/>
          <p:cNvSpPr/>
          <p:nvPr/>
        </p:nvSpPr>
        <p:spPr>
          <a:xfrm>
            <a:off x="6049329" y="2306955"/>
            <a:ext cx="3333989" cy="812006"/>
          </a:xfrm>
          <a:prstGeom prst="rect">
            <a:avLst/>
          </a:prstGeom>
          <a:noFill/>
          <a:ln/>
        </p:spPr>
        <p:txBody>
          <a:bodyPr wrap="square" lIns="91435" tIns="45718" rIns="91435" bIns="45718" rtlCol="0" anchor="t"/>
          <a:lstStyle/>
          <a:p>
            <a:pPr>
              <a:lnSpc>
                <a:spcPts val="3197"/>
              </a:lnSpc>
            </a:pPr>
            <a:r>
              <a:rPr lang="en-US" sz="2600" dirty="0">
                <a:solidFill>
                  <a:srgbClr val="FFE5E5"/>
                </a:solidFill>
                <a:latin typeface="Dela Gothic One" pitchFamily="34" charset="0"/>
                <a:ea typeface="Dela Gothic One" pitchFamily="34" charset="-122"/>
                <a:cs typeface="Dela Gothic One" pitchFamily="34" charset="-120"/>
              </a:rPr>
              <a:t>Quick-relief Medicines</a:t>
            </a:r>
            <a:endParaRPr lang="en-US" sz="2600" dirty="0"/>
          </a:p>
        </p:txBody>
      </p:sp>
      <p:sp>
        <p:nvSpPr>
          <p:cNvPr id="12" name="Text 9"/>
          <p:cNvSpPr/>
          <p:nvPr/>
        </p:nvSpPr>
        <p:spPr>
          <a:xfrm>
            <a:off x="6049329" y="3267076"/>
            <a:ext cx="3333989" cy="1975247"/>
          </a:xfrm>
          <a:prstGeom prst="rect">
            <a:avLst/>
          </a:prstGeom>
          <a:noFill/>
          <a:ln/>
        </p:spPr>
        <p:txBody>
          <a:bodyPr wrap="square" lIns="91435" tIns="45718" rIns="91435" bIns="45718" rtlCol="0" anchor="t"/>
          <a:lstStyle/>
          <a:p>
            <a:pPr>
              <a:lnSpc>
                <a:spcPts val="3110"/>
              </a:lnSpc>
            </a:pPr>
            <a:r>
              <a:rPr lang="en-US" sz="2000" dirty="0">
                <a:solidFill>
                  <a:srgbClr val="FFE5E5"/>
                </a:solidFill>
                <a:latin typeface="DM Sans" pitchFamily="34" charset="0"/>
                <a:ea typeface="DM Sans" pitchFamily="34" charset="-122"/>
                <a:cs typeface="DM Sans" pitchFamily="34" charset="-120"/>
              </a:rPr>
              <a:t>Quick-relief medicines, such as albuterol and levalbuterol, are given either with an inhaler or a nebulizer to open airways.</a:t>
            </a:r>
            <a:endParaRPr lang="en-US" sz="2000" dirty="0"/>
          </a:p>
        </p:txBody>
      </p:sp>
      <p:sp>
        <p:nvSpPr>
          <p:cNvPr id="13" name="Shape 10"/>
          <p:cNvSpPr/>
          <p:nvPr/>
        </p:nvSpPr>
        <p:spPr>
          <a:xfrm>
            <a:off x="9630133" y="2306956"/>
            <a:ext cx="555427" cy="555427"/>
          </a:xfrm>
          <a:prstGeom prst="roundRect">
            <a:avLst>
              <a:gd name="adj" fmla="val 18669"/>
            </a:avLst>
          </a:prstGeom>
          <a:solidFill>
            <a:srgbClr val="740B0B"/>
          </a:solidFill>
          <a:ln w="15240">
            <a:solidFill>
              <a:srgbClr val="8D2424"/>
            </a:solidFill>
            <a:prstDash val="solid"/>
          </a:ln>
        </p:spPr>
      </p:sp>
      <p:sp>
        <p:nvSpPr>
          <p:cNvPr id="14" name="Text 11"/>
          <p:cNvSpPr/>
          <p:nvPr/>
        </p:nvSpPr>
        <p:spPr>
          <a:xfrm>
            <a:off x="9736098" y="2389703"/>
            <a:ext cx="343376" cy="389812"/>
          </a:xfrm>
          <a:prstGeom prst="rect">
            <a:avLst/>
          </a:prstGeom>
          <a:noFill/>
          <a:ln/>
        </p:spPr>
        <p:txBody>
          <a:bodyPr wrap="none" lIns="91435" tIns="45718" rIns="91435" bIns="45718" rtlCol="0" anchor="t"/>
          <a:lstStyle/>
          <a:p>
            <a:pPr algn="ctr">
              <a:lnSpc>
                <a:spcPts val="3068"/>
              </a:lnSpc>
            </a:pPr>
            <a:r>
              <a:rPr lang="en-US" sz="3000" dirty="0">
                <a:solidFill>
                  <a:srgbClr val="FFE5E5"/>
                </a:solidFill>
                <a:latin typeface="Dela Gothic One" pitchFamily="34" charset="0"/>
                <a:ea typeface="Dela Gothic One" pitchFamily="34" charset="-122"/>
                <a:cs typeface="Dela Gothic One" pitchFamily="34" charset="-120"/>
              </a:rPr>
              <a:t>3</a:t>
            </a:r>
            <a:endParaRPr lang="en-US" sz="3000" dirty="0"/>
          </a:p>
        </p:txBody>
      </p:sp>
      <p:sp>
        <p:nvSpPr>
          <p:cNvPr id="15" name="Text 12"/>
          <p:cNvSpPr/>
          <p:nvPr/>
        </p:nvSpPr>
        <p:spPr>
          <a:xfrm>
            <a:off x="10432377" y="2306956"/>
            <a:ext cx="3248501" cy="406003"/>
          </a:xfrm>
          <a:prstGeom prst="rect">
            <a:avLst/>
          </a:prstGeom>
          <a:noFill/>
          <a:ln/>
        </p:spPr>
        <p:txBody>
          <a:bodyPr wrap="none" lIns="91435" tIns="45718" rIns="91435" bIns="45718" rtlCol="0" anchor="t"/>
          <a:lstStyle/>
          <a:p>
            <a:pPr>
              <a:lnSpc>
                <a:spcPts val="3197"/>
              </a:lnSpc>
            </a:pPr>
            <a:r>
              <a:rPr lang="en-US" sz="2600" dirty="0">
                <a:solidFill>
                  <a:srgbClr val="FFE5E5"/>
                </a:solidFill>
                <a:latin typeface="Dela Gothic One" pitchFamily="34" charset="0"/>
                <a:ea typeface="Dela Gothic One" pitchFamily="34" charset="-122"/>
                <a:cs typeface="Dela Gothic One" pitchFamily="34" charset="-120"/>
              </a:rPr>
              <a:t>Ipratropium</a:t>
            </a:r>
            <a:endParaRPr lang="en-US" sz="2600" dirty="0"/>
          </a:p>
        </p:txBody>
      </p:sp>
      <p:sp>
        <p:nvSpPr>
          <p:cNvPr id="16" name="Text 13"/>
          <p:cNvSpPr/>
          <p:nvPr/>
        </p:nvSpPr>
        <p:spPr>
          <a:xfrm>
            <a:off x="10432375" y="2861073"/>
            <a:ext cx="3333989" cy="1185148"/>
          </a:xfrm>
          <a:prstGeom prst="rect">
            <a:avLst/>
          </a:prstGeom>
          <a:noFill/>
          <a:ln/>
        </p:spPr>
        <p:txBody>
          <a:bodyPr wrap="square" lIns="91435" tIns="45718" rIns="91435" bIns="45718" rtlCol="0" anchor="t"/>
          <a:lstStyle/>
          <a:p>
            <a:pPr>
              <a:lnSpc>
                <a:spcPts val="3110"/>
              </a:lnSpc>
            </a:pPr>
            <a:r>
              <a:rPr lang="en-US" sz="2000" dirty="0">
                <a:solidFill>
                  <a:srgbClr val="FFE5E5"/>
                </a:solidFill>
                <a:latin typeface="DM Sans" pitchFamily="34" charset="0"/>
                <a:ea typeface="DM Sans" pitchFamily="34" charset="-122"/>
                <a:cs typeface="DM Sans" pitchFamily="34" charset="-120"/>
              </a:rPr>
              <a:t>Ipratropium is a type of quick-relief medicine that can help to open airways.</a:t>
            </a:r>
            <a:endParaRPr lang="en-US" sz="2000" dirty="0"/>
          </a:p>
        </p:txBody>
      </p:sp>
      <p:sp>
        <p:nvSpPr>
          <p:cNvPr id="17" name="Shape 14"/>
          <p:cNvSpPr/>
          <p:nvPr/>
        </p:nvSpPr>
        <p:spPr>
          <a:xfrm>
            <a:off x="864037" y="5766792"/>
            <a:ext cx="555427" cy="555427"/>
          </a:xfrm>
          <a:prstGeom prst="roundRect">
            <a:avLst>
              <a:gd name="adj" fmla="val 18669"/>
            </a:avLst>
          </a:prstGeom>
          <a:solidFill>
            <a:srgbClr val="740B0B"/>
          </a:solidFill>
          <a:ln w="15240">
            <a:solidFill>
              <a:srgbClr val="8D2424"/>
            </a:solidFill>
            <a:prstDash val="solid"/>
          </a:ln>
        </p:spPr>
      </p:sp>
      <p:sp>
        <p:nvSpPr>
          <p:cNvPr id="18" name="Text 15"/>
          <p:cNvSpPr/>
          <p:nvPr/>
        </p:nvSpPr>
        <p:spPr>
          <a:xfrm>
            <a:off x="961668" y="5849542"/>
            <a:ext cx="360165" cy="389812"/>
          </a:xfrm>
          <a:prstGeom prst="rect">
            <a:avLst/>
          </a:prstGeom>
          <a:noFill/>
          <a:ln/>
        </p:spPr>
        <p:txBody>
          <a:bodyPr wrap="none" lIns="91435" tIns="45718" rIns="91435" bIns="45718" rtlCol="0" anchor="t"/>
          <a:lstStyle/>
          <a:p>
            <a:pPr algn="ctr">
              <a:lnSpc>
                <a:spcPts val="3068"/>
              </a:lnSpc>
            </a:pPr>
            <a:r>
              <a:rPr lang="en-US" sz="3000" dirty="0">
                <a:solidFill>
                  <a:srgbClr val="FFE5E5"/>
                </a:solidFill>
                <a:latin typeface="Dela Gothic One" pitchFamily="34" charset="0"/>
                <a:ea typeface="Dela Gothic One" pitchFamily="34" charset="-122"/>
                <a:cs typeface="Dela Gothic One" pitchFamily="34" charset="-120"/>
              </a:rPr>
              <a:t>4</a:t>
            </a:r>
            <a:endParaRPr lang="en-US" sz="3000" dirty="0"/>
          </a:p>
        </p:txBody>
      </p:sp>
      <p:sp>
        <p:nvSpPr>
          <p:cNvPr id="19" name="Text 16"/>
          <p:cNvSpPr/>
          <p:nvPr/>
        </p:nvSpPr>
        <p:spPr>
          <a:xfrm>
            <a:off x="1666281" y="5766792"/>
            <a:ext cx="3248501" cy="406003"/>
          </a:xfrm>
          <a:prstGeom prst="rect">
            <a:avLst/>
          </a:prstGeom>
          <a:noFill/>
          <a:ln/>
        </p:spPr>
        <p:txBody>
          <a:bodyPr wrap="none" lIns="91435" tIns="45718" rIns="91435" bIns="45718" rtlCol="0" anchor="t"/>
          <a:lstStyle/>
          <a:p>
            <a:pPr>
              <a:lnSpc>
                <a:spcPts val="3197"/>
              </a:lnSpc>
            </a:pPr>
            <a:r>
              <a:rPr lang="en-US" sz="2600" dirty="0">
                <a:solidFill>
                  <a:srgbClr val="FFE5E5"/>
                </a:solidFill>
                <a:latin typeface="Dela Gothic One" pitchFamily="34" charset="0"/>
                <a:ea typeface="Dela Gothic One" pitchFamily="34" charset="-122"/>
                <a:cs typeface="Dela Gothic One" pitchFamily="34" charset="-120"/>
              </a:rPr>
              <a:t>Corticosteroids</a:t>
            </a:r>
            <a:endParaRPr lang="en-US" sz="2600" dirty="0"/>
          </a:p>
        </p:txBody>
      </p:sp>
      <p:sp>
        <p:nvSpPr>
          <p:cNvPr id="20" name="Text 17"/>
          <p:cNvSpPr/>
          <p:nvPr/>
        </p:nvSpPr>
        <p:spPr>
          <a:xfrm>
            <a:off x="1666281" y="6320910"/>
            <a:ext cx="5525573" cy="790099"/>
          </a:xfrm>
          <a:prstGeom prst="rect">
            <a:avLst/>
          </a:prstGeom>
          <a:noFill/>
          <a:ln/>
        </p:spPr>
        <p:txBody>
          <a:bodyPr wrap="square" lIns="91435" tIns="45718" rIns="91435" bIns="45718" rtlCol="0" anchor="t"/>
          <a:lstStyle/>
          <a:p>
            <a:pPr>
              <a:lnSpc>
                <a:spcPts val="3110"/>
              </a:lnSpc>
            </a:pPr>
            <a:r>
              <a:rPr lang="en-US" sz="2000" dirty="0">
                <a:solidFill>
                  <a:srgbClr val="FFE5E5"/>
                </a:solidFill>
                <a:latin typeface="DM Sans" pitchFamily="34" charset="0"/>
                <a:ea typeface="DM Sans" pitchFamily="34" charset="-122"/>
                <a:cs typeface="DM Sans" pitchFamily="34" charset="-120"/>
              </a:rPr>
              <a:t>Corticosteroids are a type of medicine that can help to reduce inflammation in the airways.</a:t>
            </a:r>
            <a:endParaRPr lang="en-US" sz="2000" dirty="0"/>
          </a:p>
        </p:txBody>
      </p:sp>
      <p:sp>
        <p:nvSpPr>
          <p:cNvPr id="21" name="Shape 18"/>
          <p:cNvSpPr/>
          <p:nvPr/>
        </p:nvSpPr>
        <p:spPr>
          <a:xfrm>
            <a:off x="7438669" y="5766792"/>
            <a:ext cx="555427" cy="555427"/>
          </a:xfrm>
          <a:prstGeom prst="roundRect">
            <a:avLst>
              <a:gd name="adj" fmla="val 18669"/>
            </a:avLst>
          </a:prstGeom>
          <a:solidFill>
            <a:srgbClr val="740B0B"/>
          </a:solidFill>
          <a:ln w="15240">
            <a:solidFill>
              <a:srgbClr val="8D2424"/>
            </a:solidFill>
            <a:prstDash val="solid"/>
          </a:ln>
        </p:spPr>
      </p:sp>
      <p:sp>
        <p:nvSpPr>
          <p:cNvPr id="22" name="Text 19"/>
          <p:cNvSpPr/>
          <p:nvPr/>
        </p:nvSpPr>
        <p:spPr>
          <a:xfrm>
            <a:off x="7544039" y="5849542"/>
            <a:ext cx="344566" cy="389812"/>
          </a:xfrm>
          <a:prstGeom prst="rect">
            <a:avLst/>
          </a:prstGeom>
          <a:noFill/>
          <a:ln/>
        </p:spPr>
        <p:txBody>
          <a:bodyPr wrap="none" lIns="91435" tIns="45718" rIns="91435" bIns="45718" rtlCol="0" anchor="t"/>
          <a:lstStyle/>
          <a:p>
            <a:pPr algn="ctr">
              <a:lnSpc>
                <a:spcPts val="3068"/>
              </a:lnSpc>
            </a:pPr>
            <a:r>
              <a:rPr lang="en-US" sz="3000" dirty="0">
                <a:solidFill>
                  <a:srgbClr val="FFE5E5"/>
                </a:solidFill>
                <a:latin typeface="Dela Gothic One" pitchFamily="34" charset="0"/>
                <a:ea typeface="Dela Gothic One" pitchFamily="34" charset="-122"/>
                <a:cs typeface="Dela Gothic One" pitchFamily="34" charset="-120"/>
              </a:rPr>
              <a:t>5</a:t>
            </a:r>
            <a:endParaRPr lang="en-US" sz="3000" dirty="0"/>
          </a:p>
        </p:txBody>
      </p:sp>
      <p:sp>
        <p:nvSpPr>
          <p:cNvPr id="23" name="Text 20"/>
          <p:cNvSpPr/>
          <p:nvPr/>
        </p:nvSpPr>
        <p:spPr>
          <a:xfrm>
            <a:off x="8240913" y="5766792"/>
            <a:ext cx="4346258" cy="406003"/>
          </a:xfrm>
          <a:prstGeom prst="rect">
            <a:avLst/>
          </a:prstGeom>
          <a:noFill/>
          <a:ln/>
        </p:spPr>
        <p:txBody>
          <a:bodyPr wrap="none" lIns="91435" tIns="45718" rIns="91435" bIns="45718" rtlCol="0" anchor="t"/>
          <a:lstStyle/>
          <a:p>
            <a:pPr>
              <a:lnSpc>
                <a:spcPts val="3197"/>
              </a:lnSpc>
            </a:pPr>
            <a:r>
              <a:rPr lang="en-US" sz="2600" dirty="0">
                <a:solidFill>
                  <a:srgbClr val="FFE5E5"/>
                </a:solidFill>
                <a:latin typeface="Dela Gothic One" pitchFamily="34" charset="0"/>
                <a:ea typeface="Dela Gothic One" pitchFamily="34" charset="-122"/>
                <a:cs typeface="Dela Gothic One" pitchFamily="34" charset="-120"/>
              </a:rPr>
              <a:t>Mechanical Ventilation</a:t>
            </a:r>
            <a:endParaRPr lang="en-US" sz="2600" dirty="0"/>
          </a:p>
        </p:txBody>
      </p:sp>
      <p:sp>
        <p:nvSpPr>
          <p:cNvPr id="24" name="Text 21"/>
          <p:cNvSpPr/>
          <p:nvPr/>
        </p:nvSpPr>
        <p:spPr>
          <a:xfrm>
            <a:off x="8240911" y="6320909"/>
            <a:ext cx="5525573" cy="1185148"/>
          </a:xfrm>
          <a:prstGeom prst="rect">
            <a:avLst/>
          </a:prstGeom>
          <a:noFill/>
          <a:ln/>
        </p:spPr>
        <p:txBody>
          <a:bodyPr wrap="square" lIns="91435" tIns="45718" rIns="91435" bIns="45718" rtlCol="0" anchor="t"/>
          <a:lstStyle/>
          <a:p>
            <a:pPr>
              <a:lnSpc>
                <a:spcPts val="3110"/>
              </a:lnSpc>
            </a:pPr>
            <a:r>
              <a:rPr lang="en-US" sz="2000" dirty="0">
                <a:solidFill>
                  <a:srgbClr val="FFE5E5"/>
                </a:solidFill>
                <a:latin typeface="DM Sans" pitchFamily="34" charset="0"/>
                <a:ea typeface="DM Sans" pitchFamily="34" charset="-122"/>
                <a:cs typeface="DM Sans" pitchFamily="34" charset="-120"/>
              </a:rPr>
              <a:t>Mechanical ventilation is a procedure that helps people breathe when they are unable to do so on their own.</a:t>
            </a:r>
            <a:endParaRPr lang="en-US" sz="2000" dirty="0"/>
          </a:p>
        </p:txBody>
      </p:sp>
      <p:pic>
        <p:nvPicPr>
          <p:cNvPr id="25" name="Image 1" descr="preencoded.png">
            <a:hlinkClick r:id="rId4"/>
          </p:cNvPr>
          <p:cNvPicPr>
            <a:picLocks noChangeAspect="1"/>
          </p:cNvPicPr>
          <p:nvPr/>
        </p:nvPicPr>
        <p:blipFill>
          <a:blip r:embed="rId5"/>
          <a:stretch>
            <a:fillRect/>
          </a:stretch>
        </p:blipFill>
        <p:spPr>
          <a:xfrm>
            <a:off x="12242154" y="7589520"/>
            <a:ext cx="2296806" cy="54864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A0A">
              <a:alpha val="75000"/>
            </a:srgbClr>
          </a:solidFill>
          <a:ln/>
        </p:spPr>
      </p:sp>
      <p:pic>
        <p:nvPicPr>
          <p:cNvPr id="4" name="Image 1" descr="preencoded.png"/>
          <p:cNvPicPr>
            <a:picLocks noChangeAspect="1"/>
          </p:cNvPicPr>
          <p:nvPr/>
        </p:nvPicPr>
        <p:blipFill>
          <a:blip r:embed="rId4"/>
          <a:stretch>
            <a:fillRect/>
          </a:stretch>
        </p:blipFill>
        <p:spPr>
          <a:xfrm>
            <a:off x="9144000" y="0"/>
            <a:ext cx="5486400" cy="8229600"/>
          </a:xfrm>
          <a:prstGeom prst="rect">
            <a:avLst/>
          </a:prstGeom>
        </p:spPr>
      </p:pic>
      <p:sp>
        <p:nvSpPr>
          <p:cNvPr id="5" name="Text 1"/>
          <p:cNvSpPr/>
          <p:nvPr/>
        </p:nvSpPr>
        <p:spPr>
          <a:xfrm>
            <a:off x="782837" y="793433"/>
            <a:ext cx="5886570" cy="735806"/>
          </a:xfrm>
          <a:prstGeom prst="rect">
            <a:avLst/>
          </a:prstGeom>
          <a:noFill/>
          <a:ln/>
        </p:spPr>
        <p:txBody>
          <a:bodyPr wrap="none" lIns="91435" tIns="45718" rIns="91435" bIns="45718" rtlCol="0" anchor="t"/>
          <a:lstStyle/>
          <a:p>
            <a:pPr>
              <a:lnSpc>
                <a:spcPts val="5794"/>
              </a:lnSpc>
            </a:pPr>
            <a:r>
              <a:rPr lang="en-US" sz="4600" dirty="0">
                <a:solidFill>
                  <a:srgbClr val="FAEBEB"/>
                </a:solidFill>
                <a:latin typeface="Dela Gothic One" pitchFamily="34" charset="0"/>
                <a:ea typeface="Dela Gothic One" pitchFamily="34" charset="-122"/>
                <a:cs typeface="Dela Gothic One" pitchFamily="34" charset="-120"/>
              </a:rPr>
              <a:t>Introduction</a:t>
            </a:r>
            <a:endParaRPr lang="en-US" sz="4600" dirty="0"/>
          </a:p>
        </p:txBody>
      </p:sp>
      <p:sp>
        <p:nvSpPr>
          <p:cNvPr id="6" name="Shape 2"/>
          <p:cNvSpPr/>
          <p:nvPr/>
        </p:nvSpPr>
        <p:spPr>
          <a:xfrm>
            <a:off x="782837" y="2116337"/>
            <a:ext cx="503277" cy="503278"/>
          </a:xfrm>
          <a:prstGeom prst="roundRect">
            <a:avLst>
              <a:gd name="adj" fmla="val 18668"/>
            </a:avLst>
          </a:prstGeom>
          <a:solidFill>
            <a:srgbClr val="740B0B"/>
          </a:solidFill>
          <a:ln w="7620">
            <a:solidFill>
              <a:srgbClr val="8D2424"/>
            </a:solidFill>
            <a:prstDash val="solid"/>
          </a:ln>
        </p:spPr>
      </p:sp>
      <p:sp>
        <p:nvSpPr>
          <p:cNvPr id="7" name="Text 3"/>
          <p:cNvSpPr/>
          <p:nvPr/>
        </p:nvSpPr>
        <p:spPr>
          <a:xfrm>
            <a:off x="930593" y="2191346"/>
            <a:ext cx="207765" cy="353140"/>
          </a:xfrm>
          <a:prstGeom prst="rect">
            <a:avLst/>
          </a:prstGeom>
          <a:noFill/>
          <a:ln/>
        </p:spPr>
        <p:txBody>
          <a:bodyPr wrap="none" lIns="91435" tIns="45718" rIns="91435" bIns="45718" rtlCol="0" anchor="t"/>
          <a:lstStyle/>
          <a:p>
            <a:pPr algn="ctr">
              <a:lnSpc>
                <a:spcPts val="2781"/>
              </a:lnSpc>
            </a:pPr>
            <a:r>
              <a:rPr lang="en-US" sz="2700" dirty="0">
                <a:solidFill>
                  <a:srgbClr val="FFE5E5"/>
                </a:solidFill>
                <a:latin typeface="Dela Gothic One" pitchFamily="34" charset="0"/>
                <a:ea typeface="Dela Gothic One" pitchFamily="34" charset="-122"/>
                <a:cs typeface="Dela Gothic One" pitchFamily="34" charset="-120"/>
              </a:rPr>
              <a:t>1</a:t>
            </a:r>
            <a:endParaRPr lang="en-US" sz="2700" dirty="0"/>
          </a:p>
        </p:txBody>
      </p:sp>
      <p:sp>
        <p:nvSpPr>
          <p:cNvPr id="8" name="Text 4"/>
          <p:cNvSpPr/>
          <p:nvPr/>
        </p:nvSpPr>
        <p:spPr>
          <a:xfrm>
            <a:off x="1509713" y="2116337"/>
            <a:ext cx="3574971" cy="367903"/>
          </a:xfrm>
          <a:prstGeom prst="rect">
            <a:avLst/>
          </a:prstGeom>
          <a:noFill/>
          <a:ln/>
        </p:spPr>
        <p:txBody>
          <a:bodyPr wrap="none" lIns="91435" tIns="45718" rIns="91435" bIns="45718" rtlCol="0" anchor="t"/>
          <a:lstStyle/>
          <a:p>
            <a:pPr>
              <a:lnSpc>
                <a:spcPts val="2897"/>
              </a:lnSpc>
            </a:pPr>
            <a:r>
              <a:rPr lang="en-US" sz="2300" dirty="0">
                <a:solidFill>
                  <a:srgbClr val="FFE5E5"/>
                </a:solidFill>
                <a:latin typeface="Dela Gothic One" pitchFamily="34" charset="0"/>
                <a:ea typeface="Dela Gothic One" pitchFamily="34" charset="-122"/>
                <a:cs typeface="Dela Gothic One" pitchFamily="34" charset="-120"/>
              </a:rPr>
              <a:t>Arbaeen Procession</a:t>
            </a:r>
            <a:endParaRPr lang="en-US" sz="2300" dirty="0"/>
          </a:p>
        </p:txBody>
      </p:sp>
      <p:sp>
        <p:nvSpPr>
          <p:cNvPr id="9" name="Text 5"/>
          <p:cNvSpPr/>
          <p:nvPr/>
        </p:nvSpPr>
        <p:spPr>
          <a:xfrm>
            <a:off x="1509712" y="2618423"/>
            <a:ext cx="6851453" cy="715804"/>
          </a:xfrm>
          <a:prstGeom prst="rect">
            <a:avLst/>
          </a:prstGeom>
          <a:noFill/>
          <a:ln/>
        </p:spPr>
        <p:txBody>
          <a:bodyPr wrap="square" lIns="91435" tIns="45718" rIns="91435" bIns="45718" rtlCol="0" anchor="t"/>
          <a:lstStyle/>
          <a:p>
            <a:pPr>
              <a:lnSpc>
                <a:spcPts val="2818"/>
              </a:lnSpc>
            </a:pPr>
            <a:r>
              <a:rPr lang="en-US" sz="1700" dirty="0">
                <a:solidFill>
                  <a:srgbClr val="FFE5E5"/>
                </a:solidFill>
                <a:latin typeface="DM Sans" pitchFamily="34" charset="0"/>
                <a:ea typeface="DM Sans" pitchFamily="34" charset="-122"/>
                <a:cs typeface="DM Sans" pitchFamily="34" charset="-120"/>
              </a:rPr>
              <a:t>Arbaeen is an annual religious procession in Iraq with an estimated 17–20 million participants.</a:t>
            </a:r>
            <a:endParaRPr lang="en-US" sz="1700" dirty="0"/>
          </a:p>
        </p:txBody>
      </p:sp>
      <p:sp>
        <p:nvSpPr>
          <p:cNvPr id="10" name="Shape 6"/>
          <p:cNvSpPr/>
          <p:nvPr/>
        </p:nvSpPr>
        <p:spPr>
          <a:xfrm>
            <a:off x="782837" y="3809405"/>
            <a:ext cx="503277" cy="503278"/>
          </a:xfrm>
          <a:prstGeom prst="roundRect">
            <a:avLst>
              <a:gd name="adj" fmla="val 18668"/>
            </a:avLst>
          </a:prstGeom>
          <a:solidFill>
            <a:srgbClr val="740B0B"/>
          </a:solidFill>
          <a:ln w="7620">
            <a:solidFill>
              <a:srgbClr val="8D2424"/>
            </a:solidFill>
            <a:prstDash val="solid"/>
          </a:ln>
        </p:spPr>
      </p:sp>
      <p:sp>
        <p:nvSpPr>
          <p:cNvPr id="11" name="Text 7"/>
          <p:cNvSpPr/>
          <p:nvPr/>
        </p:nvSpPr>
        <p:spPr>
          <a:xfrm>
            <a:off x="887016" y="3884415"/>
            <a:ext cx="294918" cy="353140"/>
          </a:xfrm>
          <a:prstGeom prst="rect">
            <a:avLst/>
          </a:prstGeom>
          <a:noFill/>
          <a:ln/>
        </p:spPr>
        <p:txBody>
          <a:bodyPr wrap="none" lIns="91435" tIns="45718" rIns="91435" bIns="45718" rtlCol="0" anchor="t"/>
          <a:lstStyle/>
          <a:p>
            <a:pPr algn="ctr">
              <a:lnSpc>
                <a:spcPts val="2781"/>
              </a:lnSpc>
            </a:pPr>
            <a:r>
              <a:rPr lang="en-US" sz="2700" dirty="0">
                <a:solidFill>
                  <a:srgbClr val="FFE5E5"/>
                </a:solidFill>
                <a:latin typeface="Dela Gothic One" pitchFamily="34" charset="0"/>
                <a:ea typeface="Dela Gothic One" pitchFamily="34" charset="-122"/>
                <a:cs typeface="Dela Gothic One" pitchFamily="34" charset="-120"/>
              </a:rPr>
              <a:t>2</a:t>
            </a:r>
            <a:endParaRPr lang="en-US" sz="2700" dirty="0"/>
          </a:p>
        </p:txBody>
      </p:sp>
      <p:sp>
        <p:nvSpPr>
          <p:cNvPr id="12" name="Text 8"/>
          <p:cNvSpPr/>
          <p:nvPr/>
        </p:nvSpPr>
        <p:spPr>
          <a:xfrm>
            <a:off x="1509712" y="3809406"/>
            <a:ext cx="2943226" cy="367903"/>
          </a:xfrm>
          <a:prstGeom prst="rect">
            <a:avLst/>
          </a:prstGeom>
          <a:noFill/>
          <a:ln/>
        </p:spPr>
        <p:txBody>
          <a:bodyPr wrap="none" lIns="91435" tIns="45718" rIns="91435" bIns="45718" rtlCol="0" anchor="t"/>
          <a:lstStyle/>
          <a:p>
            <a:pPr>
              <a:lnSpc>
                <a:spcPts val="2897"/>
              </a:lnSpc>
            </a:pPr>
            <a:r>
              <a:rPr lang="en-US" sz="2300" dirty="0">
                <a:solidFill>
                  <a:srgbClr val="FFE5E5"/>
                </a:solidFill>
                <a:latin typeface="Dela Gothic One" pitchFamily="34" charset="0"/>
                <a:ea typeface="Dela Gothic One" pitchFamily="34" charset="-122"/>
                <a:cs typeface="Dela Gothic One" pitchFamily="34" charset="-120"/>
              </a:rPr>
              <a:t>Pilgrims</a:t>
            </a:r>
            <a:endParaRPr lang="en-US" sz="2300" dirty="0"/>
          </a:p>
        </p:txBody>
      </p:sp>
      <p:sp>
        <p:nvSpPr>
          <p:cNvPr id="13" name="Text 9"/>
          <p:cNvSpPr/>
          <p:nvPr/>
        </p:nvSpPr>
        <p:spPr>
          <a:xfrm>
            <a:off x="1509712" y="4311491"/>
            <a:ext cx="6851453" cy="1073706"/>
          </a:xfrm>
          <a:prstGeom prst="rect">
            <a:avLst/>
          </a:prstGeom>
          <a:noFill/>
          <a:ln/>
        </p:spPr>
        <p:txBody>
          <a:bodyPr wrap="square" lIns="91435" tIns="45718" rIns="91435" bIns="45718" rtlCol="0" anchor="t"/>
          <a:lstStyle/>
          <a:p>
            <a:pPr>
              <a:lnSpc>
                <a:spcPts val="2818"/>
              </a:lnSpc>
            </a:pPr>
            <a:r>
              <a:rPr lang="en-US" sz="1700" dirty="0">
                <a:solidFill>
                  <a:srgbClr val="FFE5E5"/>
                </a:solidFill>
                <a:latin typeface="DM Sans" pitchFamily="34" charset="0"/>
                <a:ea typeface="DM Sans" pitchFamily="34" charset="-122"/>
                <a:cs typeface="DM Sans" pitchFamily="34" charset="-120"/>
              </a:rPr>
              <a:t>Millions of pilgrims and local residents, mainly Shia Muslims, commemorate this day by walking from cities across Iraq and Iran to the shrine of Imam Hussein in Karbala.</a:t>
            </a:r>
            <a:endParaRPr lang="en-US" sz="1700" dirty="0"/>
          </a:p>
        </p:txBody>
      </p:sp>
      <p:sp>
        <p:nvSpPr>
          <p:cNvPr id="14" name="Shape 10"/>
          <p:cNvSpPr/>
          <p:nvPr/>
        </p:nvSpPr>
        <p:spPr>
          <a:xfrm>
            <a:off x="782837" y="5860375"/>
            <a:ext cx="503277" cy="503278"/>
          </a:xfrm>
          <a:prstGeom prst="roundRect">
            <a:avLst>
              <a:gd name="adj" fmla="val 18668"/>
            </a:avLst>
          </a:prstGeom>
          <a:solidFill>
            <a:srgbClr val="740B0B"/>
          </a:solidFill>
          <a:ln w="7620">
            <a:solidFill>
              <a:srgbClr val="8D2424"/>
            </a:solidFill>
            <a:prstDash val="solid"/>
          </a:ln>
        </p:spPr>
      </p:sp>
      <p:sp>
        <p:nvSpPr>
          <p:cNvPr id="15" name="Text 11"/>
          <p:cNvSpPr/>
          <p:nvPr/>
        </p:nvSpPr>
        <p:spPr>
          <a:xfrm>
            <a:off x="878800" y="5935385"/>
            <a:ext cx="311229" cy="353140"/>
          </a:xfrm>
          <a:prstGeom prst="rect">
            <a:avLst/>
          </a:prstGeom>
          <a:noFill/>
          <a:ln/>
        </p:spPr>
        <p:txBody>
          <a:bodyPr wrap="none" lIns="91435" tIns="45718" rIns="91435" bIns="45718" rtlCol="0" anchor="t"/>
          <a:lstStyle/>
          <a:p>
            <a:pPr algn="ctr">
              <a:lnSpc>
                <a:spcPts val="2781"/>
              </a:lnSpc>
            </a:pPr>
            <a:r>
              <a:rPr lang="en-US" sz="2700" dirty="0">
                <a:solidFill>
                  <a:srgbClr val="FFE5E5"/>
                </a:solidFill>
                <a:latin typeface="Dela Gothic One" pitchFamily="34" charset="0"/>
                <a:ea typeface="Dela Gothic One" pitchFamily="34" charset="-122"/>
                <a:cs typeface="Dela Gothic One" pitchFamily="34" charset="-120"/>
              </a:rPr>
              <a:t>3</a:t>
            </a:r>
            <a:endParaRPr lang="en-US" sz="2700" dirty="0"/>
          </a:p>
        </p:txBody>
      </p:sp>
      <p:sp>
        <p:nvSpPr>
          <p:cNvPr id="16" name="Text 12"/>
          <p:cNvSpPr/>
          <p:nvPr/>
        </p:nvSpPr>
        <p:spPr>
          <a:xfrm>
            <a:off x="1509713" y="5860375"/>
            <a:ext cx="3489842" cy="367903"/>
          </a:xfrm>
          <a:prstGeom prst="rect">
            <a:avLst/>
          </a:prstGeom>
          <a:noFill/>
          <a:ln/>
        </p:spPr>
        <p:txBody>
          <a:bodyPr wrap="none" lIns="91435" tIns="45718" rIns="91435" bIns="45718" rtlCol="0" anchor="t"/>
          <a:lstStyle/>
          <a:p>
            <a:pPr>
              <a:lnSpc>
                <a:spcPts val="2897"/>
              </a:lnSpc>
            </a:pPr>
            <a:r>
              <a:rPr lang="en-US" sz="2300" dirty="0">
                <a:solidFill>
                  <a:srgbClr val="FFE5E5"/>
                </a:solidFill>
                <a:latin typeface="Dela Gothic One" pitchFamily="34" charset="0"/>
                <a:ea typeface="Dela Gothic One" pitchFamily="34" charset="-122"/>
                <a:cs typeface="Dela Gothic One" pitchFamily="34" charset="-120"/>
              </a:rPr>
              <a:t>Global Participation</a:t>
            </a:r>
            <a:endParaRPr lang="en-US" sz="2300" dirty="0"/>
          </a:p>
        </p:txBody>
      </p:sp>
      <p:sp>
        <p:nvSpPr>
          <p:cNvPr id="17" name="Text 13"/>
          <p:cNvSpPr/>
          <p:nvPr/>
        </p:nvSpPr>
        <p:spPr>
          <a:xfrm>
            <a:off x="1509712" y="6362463"/>
            <a:ext cx="6851453" cy="1073706"/>
          </a:xfrm>
          <a:prstGeom prst="rect">
            <a:avLst/>
          </a:prstGeom>
          <a:noFill/>
          <a:ln/>
        </p:spPr>
        <p:txBody>
          <a:bodyPr wrap="square" lIns="91435" tIns="45718" rIns="91435" bIns="45718" rtlCol="0" anchor="t"/>
          <a:lstStyle/>
          <a:p>
            <a:pPr>
              <a:lnSpc>
                <a:spcPts val="2818"/>
              </a:lnSpc>
            </a:pPr>
            <a:r>
              <a:rPr lang="en-US" sz="1700" dirty="0">
                <a:solidFill>
                  <a:srgbClr val="FFE5E5"/>
                </a:solidFill>
                <a:latin typeface="DM Sans" pitchFamily="34" charset="0"/>
                <a:ea typeface="DM Sans" pitchFamily="34" charset="-122"/>
                <a:cs typeface="DM Sans" pitchFamily="34" charset="-120"/>
              </a:rPr>
              <a:t>Arbaeen participants come from many countries around the world, including Western nations. However, most visitors are from low-to middle-income countries.</a:t>
            </a:r>
            <a:endParaRPr lang="en-US" sz="1700" dirty="0"/>
          </a:p>
        </p:txBody>
      </p:sp>
      <p:pic>
        <p:nvPicPr>
          <p:cNvPr id="18" name="Image 2" descr="preencoded.png">
            <a:hlinkClick r:id="rId5"/>
          </p:cNvPr>
          <p:cNvPicPr>
            <a:picLocks noChangeAspect="1"/>
          </p:cNvPicPr>
          <p:nvPr/>
        </p:nvPicPr>
        <p:blipFill>
          <a:blip r:embed="rId6"/>
          <a:stretch>
            <a:fillRect/>
          </a:stretch>
        </p:blipFill>
        <p:spPr>
          <a:xfrm>
            <a:off x="12242154" y="7589520"/>
            <a:ext cx="2296806" cy="5486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rotWithShape="1">
          <a:blip r:embed="rId2"/>
          <a:srcRect l="26779" t="42693" r="28257" b="5807"/>
          <a:stretch/>
        </p:blipFill>
        <p:spPr>
          <a:xfrm>
            <a:off x="7533373" y="3132842"/>
            <a:ext cx="6880051" cy="4430331"/>
          </a:xfrm>
          <a:prstGeom prst="rect">
            <a:avLst/>
          </a:prstGeom>
        </p:spPr>
      </p:pic>
      <p:sp>
        <p:nvSpPr>
          <p:cNvPr id="3" name="TextBox 2"/>
          <p:cNvSpPr txBox="1"/>
          <p:nvPr/>
        </p:nvSpPr>
        <p:spPr>
          <a:xfrm>
            <a:off x="418454" y="4033453"/>
            <a:ext cx="6586780" cy="1631216"/>
          </a:xfrm>
          <a:prstGeom prst="rect">
            <a:avLst/>
          </a:prstGeom>
          <a:noFill/>
        </p:spPr>
        <p:txBody>
          <a:bodyPr wrap="square" rtlCol="0">
            <a:spAutoFit/>
          </a:bodyPr>
          <a:lstStyle/>
          <a:p>
            <a:r>
              <a:rPr lang="en-US" sz="2000" dirty="0" smtClean="0"/>
              <a:t>The fact that one in five </a:t>
            </a:r>
            <a:r>
              <a:rPr lang="en-US" sz="2000" dirty="0" err="1" smtClean="0"/>
              <a:t>Arbaeen</a:t>
            </a:r>
            <a:r>
              <a:rPr lang="en-US" sz="2000" dirty="0" smtClean="0"/>
              <a:t> participants in this pilot sample experience cough suggests the need for planning and implementation of preventive measures by the Iraqi government, religious authorities and </a:t>
            </a:r>
            <a:r>
              <a:rPr lang="en-US" sz="2000" dirty="0" err="1" smtClean="0"/>
              <a:t>Arbaeen</a:t>
            </a:r>
            <a:r>
              <a:rPr lang="en-US" sz="2000" dirty="0" smtClean="0"/>
              <a:t> participants to avoid the spread of more serious infections.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A0A">
              <a:alpha val="75000"/>
            </a:srgbClr>
          </a:solidFill>
          <a:ln/>
        </p:spPr>
      </p:sp>
      <p:sp>
        <p:nvSpPr>
          <p:cNvPr id="4" name="Text 1"/>
          <p:cNvSpPr/>
          <p:nvPr/>
        </p:nvSpPr>
        <p:spPr>
          <a:xfrm>
            <a:off x="864038" y="1772008"/>
            <a:ext cx="6497003" cy="812125"/>
          </a:xfrm>
          <a:prstGeom prst="rect">
            <a:avLst/>
          </a:prstGeom>
          <a:noFill/>
          <a:ln/>
        </p:spPr>
        <p:txBody>
          <a:bodyPr wrap="none" lIns="91435" tIns="45718" rIns="91435" bIns="45718" rtlCol="0" anchor="t"/>
          <a:lstStyle/>
          <a:p>
            <a:pPr>
              <a:lnSpc>
                <a:spcPts val="6395"/>
              </a:lnSpc>
            </a:pPr>
            <a:r>
              <a:rPr lang="en-US" sz="5100" dirty="0">
                <a:solidFill>
                  <a:srgbClr val="FAEBEB"/>
                </a:solidFill>
                <a:latin typeface="Dela Gothic One" pitchFamily="34" charset="0"/>
                <a:ea typeface="Dela Gothic One" pitchFamily="34" charset="-122"/>
                <a:cs typeface="Dela Gothic One" pitchFamily="34" charset="-120"/>
              </a:rPr>
              <a:t>Continue</a:t>
            </a:r>
            <a:endParaRPr lang="en-US" sz="5100" dirty="0"/>
          </a:p>
        </p:txBody>
      </p:sp>
      <p:sp>
        <p:nvSpPr>
          <p:cNvPr id="5" name="Text 2"/>
          <p:cNvSpPr/>
          <p:nvPr/>
        </p:nvSpPr>
        <p:spPr>
          <a:xfrm>
            <a:off x="864039" y="3201234"/>
            <a:ext cx="3248501" cy="406003"/>
          </a:xfrm>
          <a:prstGeom prst="rect">
            <a:avLst/>
          </a:prstGeom>
          <a:noFill/>
          <a:ln/>
        </p:spPr>
        <p:txBody>
          <a:bodyPr wrap="none" lIns="91435" tIns="45718" rIns="91435" bIns="45718" rtlCol="0" anchor="t"/>
          <a:lstStyle/>
          <a:p>
            <a:pPr>
              <a:lnSpc>
                <a:spcPts val="3197"/>
              </a:lnSpc>
            </a:pPr>
            <a:r>
              <a:rPr lang="en-US" sz="2600" dirty="0">
                <a:solidFill>
                  <a:srgbClr val="FAEBEB"/>
                </a:solidFill>
                <a:latin typeface="Dela Gothic One" pitchFamily="34" charset="0"/>
                <a:ea typeface="Dela Gothic One" pitchFamily="34" charset="-122"/>
                <a:cs typeface="Dela Gothic One" pitchFamily="34" charset="-120"/>
              </a:rPr>
              <a:t>Health Risks</a:t>
            </a:r>
            <a:endParaRPr lang="en-US" sz="2600" dirty="0"/>
          </a:p>
        </p:txBody>
      </p:sp>
      <p:sp>
        <p:nvSpPr>
          <p:cNvPr id="6" name="Text 3"/>
          <p:cNvSpPr/>
          <p:nvPr/>
        </p:nvSpPr>
        <p:spPr>
          <a:xfrm>
            <a:off x="864039" y="3854054"/>
            <a:ext cx="3898821" cy="2370296"/>
          </a:xfrm>
          <a:prstGeom prst="rect">
            <a:avLst/>
          </a:prstGeom>
          <a:noFill/>
          <a:ln/>
        </p:spPr>
        <p:txBody>
          <a:bodyPr wrap="square" lIns="91435" tIns="45718" rIns="91435" bIns="45718" rtlCol="0" anchor="t"/>
          <a:lstStyle/>
          <a:p>
            <a:pPr>
              <a:lnSpc>
                <a:spcPts val="3110"/>
              </a:lnSpc>
            </a:pPr>
            <a:r>
              <a:rPr lang="en-US" sz="2000" dirty="0">
                <a:solidFill>
                  <a:srgbClr val="FFE5E5"/>
                </a:solidFill>
                <a:latin typeface="DM Sans" pitchFamily="34" charset="0"/>
                <a:ea typeface="DM Sans" pitchFamily="34" charset="-122"/>
                <a:cs typeface="DM Sans" pitchFamily="34" charset="-120"/>
              </a:rPr>
              <a:t>Any mass gathering can be associated with global health risks. During Hajj, respiratory tract infections are the most common type of infectious diseases, affecting 50–93% of participants.</a:t>
            </a:r>
            <a:endParaRPr lang="en-US" sz="2000" dirty="0"/>
          </a:p>
        </p:txBody>
      </p:sp>
      <p:sp>
        <p:nvSpPr>
          <p:cNvPr id="7" name="Text 4"/>
          <p:cNvSpPr/>
          <p:nvPr/>
        </p:nvSpPr>
        <p:spPr>
          <a:xfrm>
            <a:off x="5372697" y="3201233"/>
            <a:ext cx="3898821" cy="812006"/>
          </a:xfrm>
          <a:prstGeom prst="rect">
            <a:avLst/>
          </a:prstGeom>
          <a:noFill/>
          <a:ln/>
        </p:spPr>
        <p:txBody>
          <a:bodyPr wrap="square" lIns="91435" tIns="45718" rIns="91435" bIns="45718" rtlCol="0" anchor="t"/>
          <a:lstStyle/>
          <a:p>
            <a:pPr>
              <a:lnSpc>
                <a:spcPts val="3197"/>
              </a:lnSpc>
            </a:pPr>
            <a:r>
              <a:rPr lang="en-US" sz="2600" dirty="0">
                <a:solidFill>
                  <a:srgbClr val="FAEBEB"/>
                </a:solidFill>
                <a:latin typeface="Dela Gothic One" pitchFamily="34" charset="0"/>
                <a:ea typeface="Dela Gothic One" pitchFamily="34" charset="-122"/>
                <a:cs typeface="Dela Gothic One" pitchFamily="34" charset="-120"/>
              </a:rPr>
              <a:t>Resistant Infections</a:t>
            </a:r>
            <a:endParaRPr lang="en-US" sz="2600" dirty="0"/>
          </a:p>
        </p:txBody>
      </p:sp>
      <p:sp>
        <p:nvSpPr>
          <p:cNvPr id="8" name="Text 5"/>
          <p:cNvSpPr/>
          <p:nvPr/>
        </p:nvSpPr>
        <p:spPr>
          <a:xfrm>
            <a:off x="5372697" y="4260057"/>
            <a:ext cx="3898821" cy="1975247"/>
          </a:xfrm>
          <a:prstGeom prst="rect">
            <a:avLst/>
          </a:prstGeom>
          <a:noFill/>
          <a:ln/>
        </p:spPr>
        <p:txBody>
          <a:bodyPr wrap="square" lIns="91435" tIns="45718" rIns="91435" bIns="45718" rtlCol="0" anchor="t"/>
          <a:lstStyle/>
          <a:p>
            <a:pPr>
              <a:lnSpc>
                <a:spcPts val="3110"/>
              </a:lnSpc>
            </a:pPr>
            <a:r>
              <a:rPr lang="en-US" sz="2000" dirty="0">
                <a:solidFill>
                  <a:srgbClr val="FFE5E5"/>
                </a:solidFill>
                <a:latin typeface="DM Sans" pitchFamily="34" charset="0"/>
                <a:ea typeface="DM Sans" pitchFamily="34" charset="-122"/>
                <a:cs typeface="DM Sans" pitchFamily="34" charset="-120"/>
              </a:rPr>
              <a:t>Studies from the Hajj suggest that such mass gathering events pose a risk for the spread of resistant bacterial infections both locally and globally.</a:t>
            </a:r>
            <a:endParaRPr lang="en-US" sz="2000" dirty="0"/>
          </a:p>
        </p:txBody>
      </p:sp>
      <p:sp>
        <p:nvSpPr>
          <p:cNvPr id="9" name="Text 6"/>
          <p:cNvSpPr/>
          <p:nvPr/>
        </p:nvSpPr>
        <p:spPr>
          <a:xfrm>
            <a:off x="9881356" y="3201233"/>
            <a:ext cx="3898821" cy="812006"/>
          </a:xfrm>
          <a:prstGeom prst="rect">
            <a:avLst/>
          </a:prstGeom>
          <a:noFill/>
          <a:ln/>
        </p:spPr>
        <p:txBody>
          <a:bodyPr wrap="square" lIns="91435" tIns="45718" rIns="91435" bIns="45718" rtlCol="0" anchor="t"/>
          <a:lstStyle/>
          <a:p>
            <a:pPr>
              <a:lnSpc>
                <a:spcPts val="3197"/>
              </a:lnSpc>
            </a:pPr>
            <a:r>
              <a:rPr lang="en-US" sz="2600" dirty="0">
                <a:solidFill>
                  <a:srgbClr val="FAEBEB"/>
                </a:solidFill>
                <a:latin typeface="Dela Gothic One" pitchFamily="34" charset="0"/>
                <a:ea typeface="Dela Gothic One" pitchFamily="34" charset="-122"/>
                <a:cs typeface="Dela Gothic One" pitchFamily="34" charset="-120"/>
              </a:rPr>
              <a:t>Antibiotic Awareness</a:t>
            </a:r>
            <a:endParaRPr lang="en-US" sz="2600" dirty="0"/>
          </a:p>
        </p:txBody>
      </p:sp>
      <p:sp>
        <p:nvSpPr>
          <p:cNvPr id="10" name="Text 7"/>
          <p:cNvSpPr/>
          <p:nvPr/>
        </p:nvSpPr>
        <p:spPr>
          <a:xfrm>
            <a:off x="9881356" y="4260057"/>
            <a:ext cx="3898821" cy="1975247"/>
          </a:xfrm>
          <a:prstGeom prst="rect">
            <a:avLst/>
          </a:prstGeom>
          <a:noFill/>
          <a:ln/>
        </p:spPr>
        <p:txBody>
          <a:bodyPr wrap="square" lIns="91435" tIns="45718" rIns="91435" bIns="45718" rtlCol="0" anchor="t"/>
          <a:lstStyle/>
          <a:p>
            <a:pPr>
              <a:lnSpc>
                <a:spcPts val="3110"/>
              </a:lnSpc>
            </a:pPr>
            <a:r>
              <a:rPr lang="en-US" sz="2000" dirty="0">
                <a:solidFill>
                  <a:srgbClr val="FFE5E5"/>
                </a:solidFill>
                <a:latin typeface="DM Sans" pitchFamily="34" charset="0"/>
                <a:ea typeface="DM Sans" pitchFamily="34" charset="-122"/>
                <a:cs typeface="DM Sans" pitchFamily="34" charset="-120"/>
              </a:rPr>
              <a:t>This is a major concern, especially given the poor awareness of pilgrims on the appropriate use of antibiotics that has been recorded in the Hajj.</a:t>
            </a:r>
            <a:endParaRPr lang="en-US" sz="2000" dirty="0"/>
          </a:p>
        </p:txBody>
      </p:sp>
      <p:pic>
        <p:nvPicPr>
          <p:cNvPr id="11" name="Image 1" descr="preencoded.png">
            <a:hlinkClick r:id="rId4"/>
          </p:cNvPr>
          <p:cNvPicPr>
            <a:picLocks noChangeAspect="1"/>
          </p:cNvPicPr>
          <p:nvPr/>
        </p:nvPicPr>
        <p:blipFill>
          <a:blip r:embed="rId5"/>
          <a:stretch>
            <a:fillRect/>
          </a:stretch>
        </p:blipFill>
        <p:spPr>
          <a:xfrm>
            <a:off x="12242154" y="7589520"/>
            <a:ext cx="2296806" cy="5486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A0A">
              <a:alpha val="75000"/>
            </a:srgbClr>
          </a:solidFill>
          <a:ln/>
        </p:spPr>
      </p:sp>
      <p:pic>
        <p:nvPicPr>
          <p:cNvPr id="4" name="Image 1" descr="preencoded.png"/>
          <p:cNvPicPr>
            <a:picLocks noChangeAspect="1"/>
          </p:cNvPicPr>
          <p:nvPr/>
        </p:nvPicPr>
        <p:blipFill>
          <a:blip r:embed="rId4"/>
          <a:stretch>
            <a:fillRect/>
          </a:stretch>
        </p:blipFill>
        <p:spPr>
          <a:xfrm>
            <a:off x="0" y="0"/>
            <a:ext cx="14630400" cy="3086100"/>
          </a:xfrm>
          <a:prstGeom prst="rect">
            <a:avLst/>
          </a:prstGeom>
        </p:spPr>
      </p:pic>
      <p:sp>
        <p:nvSpPr>
          <p:cNvPr id="5" name="Text 1"/>
          <p:cNvSpPr/>
          <p:nvPr/>
        </p:nvSpPr>
        <p:spPr>
          <a:xfrm>
            <a:off x="864037" y="4474014"/>
            <a:ext cx="9147810" cy="812125"/>
          </a:xfrm>
          <a:prstGeom prst="rect">
            <a:avLst/>
          </a:prstGeom>
          <a:noFill/>
          <a:ln/>
        </p:spPr>
        <p:txBody>
          <a:bodyPr wrap="none" lIns="91435" tIns="45718" rIns="91435" bIns="45718" rtlCol="0" anchor="t"/>
          <a:lstStyle/>
          <a:p>
            <a:pPr>
              <a:lnSpc>
                <a:spcPts val="6395"/>
              </a:lnSpc>
            </a:pPr>
            <a:r>
              <a:rPr lang="en-US" sz="5100" dirty="0">
                <a:solidFill>
                  <a:srgbClr val="FAEBEB"/>
                </a:solidFill>
                <a:latin typeface="Dela Gothic One" pitchFamily="34" charset="0"/>
                <a:ea typeface="Dela Gothic One" pitchFamily="34" charset="-122"/>
                <a:cs typeface="Dela Gothic One" pitchFamily="34" charset="-120"/>
              </a:rPr>
              <a:t>Respiratory Complaints</a:t>
            </a:r>
            <a:endParaRPr lang="en-US" sz="5100" dirty="0"/>
          </a:p>
        </p:txBody>
      </p:sp>
      <p:sp>
        <p:nvSpPr>
          <p:cNvPr id="6" name="Text 2"/>
          <p:cNvSpPr/>
          <p:nvPr/>
        </p:nvSpPr>
        <p:spPr>
          <a:xfrm>
            <a:off x="864039" y="5656421"/>
            <a:ext cx="12902326" cy="1185148"/>
          </a:xfrm>
          <a:prstGeom prst="rect">
            <a:avLst/>
          </a:prstGeom>
          <a:noFill/>
          <a:ln/>
        </p:spPr>
        <p:txBody>
          <a:bodyPr wrap="square" lIns="91435" tIns="45718" rIns="91435" bIns="45718" rtlCol="0" anchor="t"/>
          <a:lstStyle/>
          <a:p>
            <a:pPr>
              <a:lnSpc>
                <a:spcPts val="3110"/>
              </a:lnSpc>
            </a:pPr>
            <a:r>
              <a:rPr lang="en-US" sz="2000" dirty="0">
                <a:solidFill>
                  <a:srgbClr val="FFE5E5"/>
                </a:solidFill>
                <a:latin typeface="DM Sans" pitchFamily="34" charset="0"/>
                <a:ea typeface="DM Sans" pitchFamily="34" charset="-122"/>
                <a:cs typeface="DM Sans" pitchFamily="34" charset="-120"/>
              </a:rPr>
              <a:t>The fact that one in five Arbaeen participants in this pilot sample experience cough suggests the need for planning and implementation of preventive measures by the Iraqi government, religious authorities and Arbaeen participants to avoid the spread of more serious infections.</a:t>
            </a:r>
            <a:endParaRPr lang="en-US" sz="2000" dirty="0"/>
          </a:p>
        </p:txBody>
      </p:sp>
      <p:pic>
        <p:nvPicPr>
          <p:cNvPr id="7" name="Image 2" descr="preencoded.png">
            <a:hlinkClick r:id="rId5"/>
          </p:cNvPr>
          <p:cNvPicPr>
            <a:picLocks noChangeAspect="1"/>
          </p:cNvPicPr>
          <p:nvPr/>
        </p:nvPicPr>
        <p:blipFill>
          <a:blip r:embed="rId6"/>
          <a:stretch>
            <a:fillRect/>
          </a:stretch>
        </p:blipFill>
        <p:spPr>
          <a:xfrm>
            <a:off x="12242154" y="7589520"/>
            <a:ext cx="2296806" cy="54864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A0A">
              <a:alpha val="75000"/>
            </a:srgbClr>
          </a:solidFill>
          <a:ln/>
        </p:spPr>
      </p:sp>
      <p:pic>
        <p:nvPicPr>
          <p:cNvPr id="4" name="Image 1" descr="preencoded.png"/>
          <p:cNvPicPr>
            <a:picLocks noChangeAspect="1"/>
          </p:cNvPicPr>
          <p:nvPr/>
        </p:nvPicPr>
        <p:blipFill>
          <a:blip r:embed="rId4"/>
          <a:stretch>
            <a:fillRect/>
          </a:stretch>
        </p:blipFill>
        <p:spPr>
          <a:xfrm>
            <a:off x="0" y="0"/>
            <a:ext cx="5486400" cy="8229600"/>
          </a:xfrm>
          <a:prstGeom prst="rect">
            <a:avLst/>
          </a:prstGeom>
        </p:spPr>
      </p:pic>
      <p:sp>
        <p:nvSpPr>
          <p:cNvPr id="5" name="Text 1"/>
          <p:cNvSpPr/>
          <p:nvPr/>
        </p:nvSpPr>
        <p:spPr>
          <a:xfrm>
            <a:off x="6091239" y="997627"/>
            <a:ext cx="7934325" cy="1137047"/>
          </a:xfrm>
          <a:prstGeom prst="rect">
            <a:avLst/>
          </a:prstGeom>
          <a:noFill/>
          <a:ln/>
        </p:spPr>
        <p:txBody>
          <a:bodyPr wrap="square" lIns="91435" tIns="45718" rIns="91435" bIns="45718" rtlCol="0" anchor="t"/>
          <a:lstStyle/>
          <a:p>
            <a:pPr>
              <a:lnSpc>
                <a:spcPts val="4475"/>
              </a:lnSpc>
            </a:pPr>
            <a:r>
              <a:rPr lang="en-US" sz="3600" dirty="0">
                <a:solidFill>
                  <a:srgbClr val="FAEBEB"/>
                </a:solidFill>
                <a:latin typeface="Dela Gothic One" pitchFamily="34" charset="0"/>
                <a:ea typeface="Dela Gothic One" pitchFamily="34" charset="-122"/>
                <a:cs typeface="Dela Gothic One" pitchFamily="34" charset="-120"/>
              </a:rPr>
              <a:t>Common Respiratory Complaints</a:t>
            </a:r>
            <a:endParaRPr lang="en-US" sz="3600" dirty="0"/>
          </a:p>
        </p:txBody>
      </p:sp>
      <p:sp>
        <p:nvSpPr>
          <p:cNvPr id="6" name="Shape 2"/>
          <p:cNvSpPr/>
          <p:nvPr/>
        </p:nvSpPr>
        <p:spPr>
          <a:xfrm>
            <a:off x="6091239" y="2393872"/>
            <a:ext cx="7934325" cy="1681877"/>
          </a:xfrm>
          <a:prstGeom prst="roundRect">
            <a:avLst>
              <a:gd name="adj" fmla="val 4316"/>
            </a:avLst>
          </a:prstGeom>
          <a:solidFill>
            <a:srgbClr val="740B0B"/>
          </a:solidFill>
          <a:ln w="7620">
            <a:solidFill>
              <a:srgbClr val="8D2424"/>
            </a:solidFill>
            <a:prstDash val="solid"/>
          </a:ln>
        </p:spPr>
      </p:sp>
      <p:sp>
        <p:nvSpPr>
          <p:cNvPr id="7" name="Text 3"/>
          <p:cNvSpPr/>
          <p:nvPr/>
        </p:nvSpPr>
        <p:spPr>
          <a:xfrm>
            <a:off x="6271617" y="2574250"/>
            <a:ext cx="4718090"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Upper Respiratory Infections (URI)</a:t>
            </a:r>
            <a:endParaRPr lang="en-US" dirty="0"/>
          </a:p>
        </p:txBody>
      </p:sp>
      <p:sp>
        <p:nvSpPr>
          <p:cNvPr id="8" name="Text 4"/>
          <p:cNvSpPr/>
          <p:nvPr/>
        </p:nvSpPr>
        <p:spPr>
          <a:xfrm>
            <a:off x="6271619" y="2962037"/>
            <a:ext cx="7573566" cy="276582"/>
          </a:xfrm>
          <a:prstGeom prst="rect">
            <a:avLst/>
          </a:prstGeom>
          <a:noFill/>
          <a:ln/>
        </p:spPr>
        <p:txBody>
          <a:bodyPr wrap="non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Symptoms: Sore throat, cough, nasal congestion, runny nose.</a:t>
            </a:r>
            <a:endParaRPr lang="en-US" sz="1400" dirty="0"/>
          </a:p>
        </p:txBody>
      </p:sp>
      <p:sp>
        <p:nvSpPr>
          <p:cNvPr id="9" name="Text 5"/>
          <p:cNvSpPr/>
          <p:nvPr/>
        </p:nvSpPr>
        <p:spPr>
          <a:xfrm>
            <a:off x="6271619" y="3342203"/>
            <a:ext cx="7573566" cy="553164"/>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Causes: Viruses (like the common cold), exposure to new environments, and changes in climate or altitude.</a:t>
            </a:r>
            <a:endParaRPr lang="en-US" sz="1400" dirty="0"/>
          </a:p>
        </p:txBody>
      </p:sp>
      <p:sp>
        <p:nvSpPr>
          <p:cNvPr id="10" name="Shape 6"/>
          <p:cNvSpPr/>
          <p:nvPr/>
        </p:nvSpPr>
        <p:spPr>
          <a:xfrm>
            <a:off x="6091239" y="4248508"/>
            <a:ext cx="7934325" cy="1405295"/>
          </a:xfrm>
          <a:prstGeom prst="roundRect">
            <a:avLst>
              <a:gd name="adj" fmla="val 5165"/>
            </a:avLst>
          </a:prstGeom>
          <a:solidFill>
            <a:srgbClr val="740B0B"/>
          </a:solidFill>
          <a:ln w="7620">
            <a:solidFill>
              <a:srgbClr val="8D2424"/>
            </a:solidFill>
            <a:prstDash val="solid"/>
          </a:ln>
        </p:spPr>
      </p:sp>
      <p:sp>
        <p:nvSpPr>
          <p:cNvPr id="11" name="Text 7"/>
          <p:cNvSpPr/>
          <p:nvPr/>
        </p:nvSpPr>
        <p:spPr>
          <a:xfrm>
            <a:off x="6271618" y="4428887"/>
            <a:ext cx="2273856"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Sinusitis</a:t>
            </a:r>
            <a:endParaRPr lang="en-US" dirty="0"/>
          </a:p>
        </p:txBody>
      </p:sp>
      <p:sp>
        <p:nvSpPr>
          <p:cNvPr id="12" name="Text 8"/>
          <p:cNvSpPr/>
          <p:nvPr/>
        </p:nvSpPr>
        <p:spPr>
          <a:xfrm>
            <a:off x="6271619" y="4816673"/>
            <a:ext cx="7573566" cy="276582"/>
          </a:xfrm>
          <a:prstGeom prst="rect">
            <a:avLst/>
          </a:prstGeom>
          <a:noFill/>
          <a:ln/>
        </p:spPr>
        <p:txBody>
          <a:bodyPr wrap="non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Symptoms: Facial pain/pressure, nasal blockage, congestion, reduced sense of smell.</a:t>
            </a:r>
            <a:endParaRPr lang="en-US" sz="1400" dirty="0"/>
          </a:p>
        </p:txBody>
      </p:sp>
      <p:sp>
        <p:nvSpPr>
          <p:cNvPr id="13" name="Text 9"/>
          <p:cNvSpPr/>
          <p:nvPr/>
        </p:nvSpPr>
        <p:spPr>
          <a:xfrm>
            <a:off x="6271619" y="5196841"/>
            <a:ext cx="7573566" cy="276582"/>
          </a:xfrm>
          <a:prstGeom prst="rect">
            <a:avLst/>
          </a:prstGeom>
          <a:noFill/>
          <a:ln/>
        </p:spPr>
        <p:txBody>
          <a:bodyPr wrap="non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Causes: Bacterial or viral infections often following a cold or allergies.</a:t>
            </a:r>
            <a:endParaRPr lang="en-US" sz="1400" dirty="0"/>
          </a:p>
        </p:txBody>
      </p:sp>
      <p:sp>
        <p:nvSpPr>
          <p:cNvPr id="14" name="Shape 10"/>
          <p:cNvSpPr/>
          <p:nvPr/>
        </p:nvSpPr>
        <p:spPr>
          <a:xfrm>
            <a:off x="6091239" y="5826563"/>
            <a:ext cx="7934325" cy="1405295"/>
          </a:xfrm>
          <a:prstGeom prst="roundRect">
            <a:avLst>
              <a:gd name="adj" fmla="val 5165"/>
            </a:avLst>
          </a:prstGeom>
          <a:solidFill>
            <a:srgbClr val="740B0B"/>
          </a:solidFill>
          <a:ln w="7620">
            <a:solidFill>
              <a:srgbClr val="8D2424"/>
            </a:solidFill>
            <a:prstDash val="solid"/>
          </a:ln>
        </p:spPr>
      </p:sp>
      <p:sp>
        <p:nvSpPr>
          <p:cNvPr id="15" name="Text 11"/>
          <p:cNvSpPr/>
          <p:nvPr/>
        </p:nvSpPr>
        <p:spPr>
          <a:xfrm>
            <a:off x="6271618" y="6006941"/>
            <a:ext cx="2273856"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Acute Bronchitis</a:t>
            </a:r>
            <a:endParaRPr lang="en-US" dirty="0"/>
          </a:p>
        </p:txBody>
      </p:sp>
      <p:sp>
        <p:nvSpPr>
          <p:cNvPr id="16" name="Text 12"/>
          <p:cNvSpPr/>
          <p:nvPr/>
        </p:nvSpPr>
        <p:spPr>
          <a:xfrm>
            <a:off x="6271619" y="6394729"/>
            <a:ext cx="7573566" cy="276582"/>
          </a:xfrm>
          <a:prstGeom prst="rect">
            <a:avLst/>
          </a:prstGeom>
          <a:noFill/>
          <a:ln/>
        </p:spPr>
        <p:txBody>
          <a:bodyPr wrap="non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Symptoms: Persistent cough, production of mucus, fatigue.</a:t>
            </a:r>
            <a:endParaRPr lang="en-US" sz="1400" dirty="0"/>
          </a:p>
        </p:txBody>
      </p:sp>
      <p:sp>
        <p:nvSpPr>
          <p:cNvPr id="17" name="Text 13"/>
          <p:cNvSpPr/>
          <p:nvPr/>
        </p:nvSpPr>
        <p:spPr>
          <a:xfrm>
            <a:off x="6271619" y="6774895"/>
            <a:ext cx="7573566" cy="276582"/>
          </a:xfrm>
          <a:prstGeom prst="rect">
            <a:avLst/>
          </a:prstGeom>
          <a:noFill/>
          <a:ln/>
        </p:spPr>
        <p:txBody>
          <a:bodyPr wrap="non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Causes: Viral infections and irritants like smoke or pollution.</a:t>
            </a:r>
            <a:endParaRPr lang="en-US" sz="1400" dirty="0"/>
          </a:p>
        </p:txBody>
      </p:sp>
      <p:pic>
        <p:nvPicPr>
          <p:cNvPr id="18" name="Image 2" descr="preencoded.png">
            <a:hlinkClick r:id="rId5"/>
          </p:cNvPr>
          <p:cNvPicPr>
            <a:picLocks noChangeAspect="1"/>
          </p:cNvPicPr>
          <p:nvPr/>
        </p:nvPicPr>
        <p:blipFill>
          <a:blip r:embed="rId6"/>
          <a:stretch>
            <a:fillRect/>
          </a:stretch>
        </p:blipFill>
        <p:spPr>
          <a:xfrm>
            <a:off x="12242154" y="7589520"/>
            <a:ext cx="2296806" cy="5486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588812"/>
          </a:xfrm>
          <a:prstGeom prst="rect">
            <a:avLst/>
          </a:prstGeom>
          <a:solidFill>
            <a:srgbClr val="0A0A0A">
              <a:alpha val="75000"/>
            </a:srgbClr>
          </a:solidFill>
          <a:ln/>
        </p:spPr>
      </p:sp>
      <p:pic>
        <p:nvPicPr>
          <p:cNvPr id="4" name="Image 1" descr="preencoded.png"/>
          <p:cNvPicPr>
            <a:picLocks noChangeAspect="1"/>
          </p:cNvPicPr>
          <p:nvPr/>
        </p:nvPicPr>
        <p:blipFill>
          <a:blip r:embed="rId4"/>
          <a:stretch>
            <a:fillRect/>
          </a:stretch>
        </p:blipFill>
        <p:spPr>
          <a:xfrm>
            <a:off x="0" y="1"/>
            <a:ext cx="14630400" cy="2160270"/>
          </a:xfrm>
          <a:prstGeom prst="rect">
            <a:avLst/>
          </a:prstGeom>
        </p:spPr>
      </p:pic>
      <p:sp>
        <p:nvSpPr>
          <p:cNvPr id="5" name="Text 1"/>
          <p:cNvSpPr/>
          <p:nvPr/>
        </p:nvSpPr>
        <p:spPr>
          <a:xfrm>
            <a:off x="2346603" y="2635449"/>
            <a:ext cx="7904083" cy="568523"/>
          </a:xfrm>
          <a:prstGeom prst="rect">
            <a:avLst/>
          </a:prstGeom>
          <a:noFill/>
          <a:ln/>
        </p:spPr>
        <p:txBody>
          <a:bodyPr wrap="none" lIns="91435" tIns="45718" rIns="91435" bIns="45718" rtlCol="0" anchor="t"/>
          <a:lstStyle/>
          <a:p>
            <a:pPr>
              <a:lnSpc>
                <a:spcPts val="4475"/>
              </a:lnSpc>
            </a:pPr>
            <a:r>
              <a:rPr lang="en-US" sz="3600" dirty="0">
                <a:solidFill>
                  <a:srgbClr val="FAEBEB"/>
                </a:solidFill>
                <a:latin typeface="Dela Gothic One" pitchFamily="34" charset="0"/>
                <a:ea typeface="Dela Gothic One" pitchFamily="34" charset="-122"/>
                <a:cs typeface="Dela Gothic One" pitchFamily="34" charset="-120"/>
              </a:rPr>
              <a:t>More Respiratory Complaints</a:t>
            </a:r>
            <a:endParaRPr lang="en-US" sz="3600" dirty="0"/>
          </a:p>
        </p:txBody>
      </p:sp>
      <p:sp>
        <p:nvSpPr>
          <p:cNvPr id="6" name="Shape 2"/>
          <p:cNvSpPr/>
          <p:nvPr/>
        </p:nvSpPr>
        <p:spPr>
          <a:xfrm>
            <a:off x="2346604" y="3463171"/>
            <a:ext cx="4882277" cy="2235041"/>
          </a:xfrm>
          <a:prstGeom prst="roundRect">
            <a:avLst>
              <a:gd name="adj" fmla="val 3248"/>
            </a:avLst>
          </a:prstGeom>
          <a:solidFill>
            <a:srgbClr val="740B0B"/>
          </a:solidFill>
          <a:ln w="7620">
            <a:solidFill>
              <a:srgbClr val="8D2424"/>
            </a:solidFill>
            <a:prstDash val="solid"/>
          </a:ln>
        </p:spPr>
      </p:sp>
      <p:sp>
        <p:nvSpPr>
          <p:cNvPr id="7" name="Text 3"/>
          <p:cNvSpPr/>
          <p:nvPr/>
        </p:nvSpPr>
        <p:spPr>
          <a:xfrm>
            <a:off x="2526982" y="3643552"/>
            <a:ext cx="2273856"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Pneumonia</a:t>
            </a:r>
            <a:endParaRPr lang="en-US" dirty="0"/>
          </a:p>
        </p:txBody>
      </p:sp>
      <p:sp>
        <p:nvSpPr>
          <p:cNvPr id="8" name="Text 4"/>
          <p:cNvSpPr/>
          <p:nvPr/>
        </p:nvSpPr>
        <p:spPr>
          <a:xfrm>
            <a:off x="2526983" y="4031338"/>
            <a:ext cx="4521518" cy="553164"/>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Symptoms: Cough (sometimes producing phlegm), fever, chills, difficulty breathing.</a:t>
            </a:r>
            <a:endParaRPr lang="en-US" sz="1400" dirty="0"/>
          </a:p>
        </p:txBody>
      </p:sp>
      <p:sp>
        <p:nvSpPr>
          <p:cNvPr id="9" name="Text 5"/>
          <p:cNvSpPr/>
          <p:nvPr/>
        </p:nvSpPr>
        <p:spPr>
          <a:xfrm>
            <a:off x="2526983" y="4688087"/>
            <a:ext cx="4521518" cy="829747"/>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Causes: Bacterial, viral, or fungal infections, often influenced by age, existing health conditions, and vaccination status.</a:t>
            </a:r>
            <a:endParaRPr lang="en-US" sz="1400" dirty="0"/>
          </a:p>
        </p:txBody>
      </p:sp>
      <p:sp>
        <p:nvSpPr>
          <p:cNvPr id="10" name="Shape 6"/>
          <p:cNvSpPr/>
          <p:nvPr/>
        </p:nvSpPr>
        <p:spPr>
          <a:xfrm>
            <a:off x="7401641" y="3463171"/>
            <a:ext cx="4882277" cy="2235041"/>
          </a:xfrm>
          <a:prstGeom prst="roundRect">
            <a:avLst>
              <a:gd name="adj" fmla="val 3248"/>
            </a:avLst>
          </a:prstGeom>
          <a:solidFill>
            <a:srgbClr val="740B0B"/>
          </a:solidFill>
          <a:ln w="7620">
            <a:solidFill>
              <a:srgbClr val="8D2424"/>
            </a:solidFill>
            <a:prstDash val="solid"/>
          </a:ln>
        </p:spPr>
      </p:sp>
      <p:sp>
        <p:nvSpPr>
          <p:cNvPr id="11" name="Text 7"/>
          <p:cNvSpPr/>
          <p:nvPr/>
        </p:nvSpPr>
        <p:spPr>
          <a:xfrm>
            <a:off x="7582019" y="3643552"/>
            <a:ext cx="2273856"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Allergic Rhinitis</a:t>
            </a:r>
            <a:endParaRPr lang="en-US" dirty="0"/>
          </a:p>
        </p:txBody>
      </p:sp>
      <p:sp>
        <p:nvSpPr>
          <p:cNvPr id="12" name="Text 8"/>
          <p:cNvSpPr/>
          <p:nvPr/>
        </p:nvSpPr>
        <p:spPr>
          <a:xfrm>
            <a:off x="7582020" y="4031338"/>
            <a:ext cx="4521518" cy="553164"/>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Symptoms: Sneezing, itchy/watery eyes, nasal congestion.</a:t>
            </a:r>
            <a:endParaRPr lang="en-US" sz="1400" dirty="0"/>
          </a:p>
        </p:txBody>
      </p:sp>
      <p:sp>
        <p:nvSpPr>
          <p:cNvPr id="13" name="Text 9"/>
          <p:cNvSpPr/>
          <p:nvPr/>
        </p:nvSpPr>
        <p:spPr>
          <a:xfrm>
            <a:off x="7582020" y="4688086"/>
            <a:ext cx="4521518" cy="553164"/>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Causes: Exposure to allergens such as pollen, dust, or animal dander in new environments.</a:t>
            </a:r>
            <a:endParaRPr lang="en-US" sz="1400" dirty="0"/>
          </a:p>
        </p:txBody>
      </p:sp>
      <p:sp>
        <p:nvSpPr>
          <p:cNvPr id="14" name="Shape 10"/>
          <p:cNvSpPr/>
          <p:nvPr/>
        </p:nvSpPr>
        <p:spPr>
          <a:xfrm>
            <a:off x="2346604" y="5870972"/>
            <a:ext cx="4882277" cy="2242661"/>
          </a:xfrm>
          <a:prstGeom prst="roundRect">
            <a:avLst>
              <a:gd name="adj" fmla="val 3237"/>
            </a:avLst>
          </a:prstGeom>
          <a:solidFill>
            <a:srgbClr val="740B0B"/>
          </a:solidFill>
          <a:ln w="7620">
            <a:solidFill>
              <a:srgbClr val="8D2424"/>
            </a:solidFill>
            <a:prstDash val="solid"/>
          </a:ln>
        </p:spPr>
      </p:sp>
      <p:sp>
        <p:nvSpPr>
          <p:cNvPr id="15" name="Text 11"/>
          <p:cNvSpPr/>
          <p:nvPr/>
        </p:nvSpPr>
        <p:spPr>
          <a:xfrm>
            <a:off x="2526984" y="6051352"/>
            <a:ext cx="3099197"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Asthma Exacerbations</a:t>
            </a:r>
            <a:endParaRPr lang="en-US" dirty="0"/>
          </a:p>
        </p:txBody>
      </p:sp>
      <p:sp>
        <p:nvSpPr>
          <p:cNvPr id="16" name="Text 12"/>
          <p:cNvSpPr/>
          <p:nvPr/>
        </p:nvSpPr>
        <p:spPr>
          <a:xfrm>
            <a:off x="2526983" y="6439138"/>
            <a:ext cx="4521518" cy="553164"/>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Symptoms: Wheezing, shortness of breath, chest tightness.</a:t>
            </a:r>
            <a:endParaRPr lang="en-US" sz="1400" dirty="0"/>
          </a:p>
        </p:txBody>
      </p:sp>
      <p:sp>
        <p:nvSpPr>
          <p:cNvPr id="17" name="Text 13"/>
          <p:cNvSpPr/>
          <p:nvPr/>
        </p:nvSpPr>
        <p:spPr>
          <a:xfrm>
            <a:off x="2526983" y="7095887"/>
            <a:ext cx="4521518" cy="553164"/>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Causes: Allergens, pollution, changes in weather, or respiratory infections.</a:t>
            </a:r>
            <a:endParaRPr lang="en-US" sz="1400" dirty="0"/>
          </a:p>
        </p:txBody>
      </p:sp>
      <p:sp>
        <p:nvSpPr>
          <p:cNvPr id="18" name="Shape 14"/>
          <p:cNvSpPr/>
          <p:nvPr/>
        </p:nvSpPr>
        <p:spPr>
          <a:xfrm>
            <a:off x="7401641" y="5870972"/>
            <a:ext cx="4882277" cy="2242661"/>
          </a:xfrm>
          <a:prstGeom prst="roundRect">
            <a:avLst>
              <a:gd name="adj" fmla="val 3237"/>
            </a:avLst>
          </a:prstGeom>
          <a:solidFill>
            <a:srgbClr val="740B0B"/>
          </a:solidFill>
          <a:ln w="7620">
            <a:solidFill>
              <a:srgbClr val="8D2424"/>
            </a:solidFill>
            <a:prstDash val="solid"/>
          </a:ln>
        </p:spPr>
      </p:sp>
      <p:sp>
        <p:nvSpPr>
          <p:cNvPr id="19" name="Text 15"/>
          <p:cNvSpPr/>
          <p:nvPr/>
        </p:nvSpPr>
        <p:spPr>
          <a:xfrm>
            <a:off x="7582020" y="6051352"/>
            <a:ext cx="4521518" cy="568404"/>
          </a:xfrm>
          <a:prstGeom prst="rect">
            <a:avLst/>
          </a:prstGeom>
          <a:noFill/>
          <a:ln/>
        </p:spPr>
        <p:txBody>
          <a:bodyPr wrap="squar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Travel-related Illnesses (specific regions)</a:t>
            </a:r>
            <a:endParaRPr lang="en-US" dirty="0"/>
          </a:p>
        </p:txBody>
      </p:sp>
      <p:sp>
        <p:nvSpPr>
          <p:cNvPr id="20" name="Text 16"/>
          <p:cNvSpPr/>
          <p:nvPr/>
        </p:nvSpPr>
        <p:spPr>
          <a:xfrm>
            <a:off x="7582020" y="6723340"/>
            <a:ext cx="4521518" cy="553164"/>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Tuberculosis: A concern in certain areas with higher transmission rates.</a:t>
            </a:r>
            <a:endParaRPr lang="en-US" sz="1400" dirty="0"/>
          </a:p>
        </p:txBody>
      </p:sp>
      <p:sp>
        <p:nvSpPr>
          <p:cNvPr id="21" name="Text 17"/>
          <p:cNvSpPr/>
          <p:nvPr/>
        </p:nvSpPr>
        <p:spPr>
          <a:xfrm>
            <a:off x="7582020" y="7380089"/>
            <a:ext cx="4521518" cy="553164"/>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COVID-19: Ongoing concern with travel; symptoms can range from mild to severe respiratory distress.</a:t>
            </a:r>
            <a:endParaRPr lang="en-US" sz="1400" dirty="0"/>
          </a:p>
        </p:txBody>
      </p:sp>
      <p:pic>
        <p:nvPicPr>
          <p:cNvPr id="22" name="Image 2" descr="preencoded.png">
            <a:hlinkClick r:id="rId5"/>
          </p:cNvPr>
          <p:cNvPicPr>
            <a:picLocks noChangeAspect="1"/>
          </p:cNvPicPr>
          <p:nvPr/>
        </p:nvPicPr>
        <p:blipFill>
          <a:blip r:embed="rId6"/>
          <a:stretch>
            <a:fillRect/>
          </a:stretch>
        </p:blipFill>
        <p:spPr>
          <a:xfrm>
            <a:off x="12242154" y="7589520"/>
            <a:ext cx="2296806" cy="5486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A0A">
              <a:alpha val="75000"/>
            </a:srgbClr>
          </a:solidFill>
          <a:ln/>
        </p:spPr>
      </p:sp>
      <p:sp>
        <p:nvSpPr>
          <p:cNvPr id="4" name="Text 1"/>
          <p:cNvSpPr/>
          <p:nvPr/>
        </p:nvSpPr>
        <p:spPr>
          <a:xfrm>
            <a:off x="2346603" y="675681"/>
            <a:ext cx="4547830" cy="568523"/>
          </a:xfrm>
          <a:prstGeom prst="rect">
            <a:avLst/>
          </a:prstGeom>
          <a:noFill/>
          <a:ln/>
        </p:spPr>
        <p:txBody>
          <a:bodyPr wrap="none" lIns="91435" tIns="45718" rIns="91435" bIns="45718" rtlCol="0" anchor="t"/>
          <a:lstStyle/>
          <a:p>
            <a:pPr>
              <a:lnSpc>
                <a:spcPts val="4475"/>
              </a:lnSpc>
            </a:pPr>
            <a:r>
              <a:rPr lang="en-US" sz="3600" dirty="0">
                <a:solidFill>
                  <a:srgbClr val="FAEBEB"/>
                </a:solidFill>
                <a:latin typeface="Dela Gothic One" pitchFamily="34" charset="0"/>
                <a:ea typeface="Dela Gothic One" pitchFamily="34" charset="-122"/>
                <a:cs typeface="Dela Gothic One" pitchFamily="34" charset="-120"/>
              </a:rPr>
              <a:t>Prevention Tips</a:t>
            </a:r>
            <a:endParaRPr lang="en-US" sz="3600" dirty="0"/>
          </a:p>
        </p:txBody>
      </p:sp>
      <p:sp>
        <p:nvSpPr>
          <p:cNvPr id="5" name="Shape 2"/>
          <p:cNvSpPr/>
          <p:nvPr/>
        </p:nvSpPr>
        <p:spPr>
          <a:xfrm>
            <a:off x="2346603" y="1784153"/>
            <a:ext cx="388739" cy="388739"/>
          </a:xfrm>
          <a:prstGeom prst="roundRect">
            <a:avLst>
              <a:gd name="adj" fmla="val 18672"/>
            </a:avLst>
          </a:prstGeom>
          <a:solidFill>
            <a:srgbClr val="740B0B"/>
          </a:solidFill>
          <a:ln w="7620">
            <a:solidFill>
              <a:srgbClr val="8D2424"/>
            </a:solidFill>
            <a:prstDash val="solid"/>
          </a:ln>
        </p:spPr>
      </p:sp>
      <p:sp>
        <p:nvSpPr>
          <p:cNvPr id="6" name="Text 3"/>
          <p:cNvSpPr/>
          <p:nvPr/>
        </p:nvSpPr>
        <p:spPr>
          <a:xfrm>
            <a:off x="2460666" y="1842017"/>
            <a:ext cx="160496" cy="272891"/>
          </a:xfrm>
          <a:prstGeom prst="rect">
            <a:avLst/>
          </a:prstGeom>
          <a:noFill/>
          <a:ln/>
        </p:spPr>
        <p:txBody>
          <a:bodyPr wrap="none" lIns="91435" tIns="45718" rIns="91435" bIns="45718" rtlCol="0" anchor="t"/>
          <a:lstStyle/>
          <a:p>
            <a:pPr algn="ctr">
              <a:lnSpc>
                <a:spcPts val="2148"/>
              </a:lnSpc>
            </a:pPr>
            <a:r>
              <a:rPr lang="en-US" sz="2100" dirty="0">
                <a:solidFill>
                  <a:srgbClr val="FFE5E5"/>
                </a:solidFill>
                <a:latin typeface="Dela Gothic One" pitchFamily="34" charset="0"/>
                <a:ea typeface="Dela Gothic One" pitchFamily="34" charset="-122"/>
                <a:cs typeface="Dela Gothic One" pitchFamily="34" charset="-120"/>
              </a:rPr>
              <a:t>1</a:t>
            </a:r>
            <a:endParaRPr lang="en-US" sz="2100" dirty="0"/>
          </a:p>
        </p:txBody>
      </p:sp>
      <p:sp>
        <p:nvSpPr>
          <p:cNvPr id="7" name="Text 4"/>
          <p:cNvSpPr/>
          <p:nvPr/>
        </p:nvSpPr>
        <p:spPr>
          <a:xfrm>
            <a:off x="2908102" y="1784152"/>
            <a:ext cx="2273856"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Get Vaccinated</a:t>
            </a:r>
            <a:endParaRPr lang="en-US" dirty="0"/>
          </a:p>
        </p:txBody>
      </p:sp>
      <p:sp>
        <p:nvSpPr>
          <p:cNvPr id="8" name="Text 5"/>
          <p:cNvSpPr/>
          <p:nvPr/>
        </p:nvSpPr>
        <p:spPr>
          <a:xfrm>
            <a:off x="2908102" y="2171940"/>
            <a:ext cx="4320778" cy="1106329"/>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Get the flu vaccine before your trip, especially if traveling during flu season. Consider getting the pneumococcal vaccine if you are at high risk for pneumonia.</a:t>
            </a:r>
            <a:endParaRPr lang="en-US" sz="1400" dirty="0"/>
          </a:p>
        </p:txBody>
      </p:sp>
      <p:sp>
        <p:nvSpPr>
          <p:cNvPr id="9" name="Shape 6"/>
          <p:cNvSpPr/>
          <p:nvPr/>
        </p:nvSpPr>
        <p:spPr>
          <a:xfrm>
            <a:off x="7401640" y="1784153"/>
            <a:ext cx="388739" cy="388739"/>
          </a:xfrm>
          <a:prstGeom prst="roundRect">
            <a:avLst>
              <a:gd name="adj" fmla="val 18672"/>
            </a:avLst>
          </a:prstGeom>
          <a:solidFill>
            <a:srgbClr val="740B0B"/>
          </a:solidFill>
          <a:ln w="7620">
            <a:solidFill>
              <a:srgbClr val="8D2424"/>
            </a:solidFill>
            <a:prstDash val="solid"/>
          </a:ln>
        </p:spPr>
      </p:sp>
      <p:sp>
        <p:nvSpPr>
          <p:cNvPr id="10" name="Text 7"/>
          <p:cNvSpPr/>
          <p:nvPr/>
        </p:nvSpPr>
        <p:spPr>
          <a:xfrm>
            <a:off x="7482127" y="1842017"/>
            <a:ext cx="227766" cy="272891"/>
          </a:xfrm>
          <a:prstGeom prst="rect">
            <a:avLst/>
          </a:prstGeom>
          <a:noFill/>
          <a:ln/>
        </p:spPr>
        <p:txBody>
          <a:bodyPr wrap="none" lIns="91435" tIns="45718" rIns="91435" bIns="45718" rtlCol="0" anchor="t"/>
          <a:lstStyle/>
          <a:p>
            <a:pPr algn="ctr">
              <a:lnSpc>
                <a:spcPts val="2148"/>
              </a:lnSpc>
            </a:pPr>
            <a:r>
              <a:rPr lang="en-US" sz="2100" dirty="0">
                <a:solidFill>
                  <a:srgbClr val="FFE5E5"/>
                </a:solidFill>
                <a:latin typeface="Dela Gothic One" pitchFamily="34" charset="0"/>
                <a:ea typeface="Dela Gothic One" pitchFamily="34" charset="-122"/>
                <a:cs typeface="Dela Gothic One" pitchFamily="34" charset="-120"/>
              </a:rPr>
              <a:t>2</a:t>
            </a:r>
            <a:endParaRPr lang="en-US" sz="2100" dirty="0"/>
          </a:p>
        </p:txBody>
      </p:sp>
      <p:sp>
        <p:nvSpPr>
          <p:cNvPr id="11" name="Text 8"/>
          <p:cNvSpPr/>
          <p:nvPr/>
        </p:nvSpPr>
        <p:spPr>
          <a:xfrm>
            <a:off x="7963138" y="1784152"/>
            <a:ext cx="3062765"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Practice Good Hygiene</a:t>
            </a:r>
            <a:endParaRPr lang="en-US" dirty="0"/>
          </a:p>
        </p:txBody>
      </p:sp>
      <p:sp>
        <p:nvSpPr>
          <p:cNvPr id="12" name="Text 9"/>
          <p:cNvSpPr/>
          <p:nvPr/>
        </p:nvSpPr>
        <p:spPr>
          <a:xfrm>
            <a:off x="7963137" y="2171940"/>
            <a:ext cx="4320778" cy="1106329"/>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Wash your hands frequently with soap and water or use hand sanitizer. Avoid touching your face, especially your eyes, nose, and mouth. Cover your coughs and sneezes with a tissue or your elbow.</a:t>
            </a:r>
            <a:endParaRPr lang="en-US" sz="1400" dirty="0"/>
          </a:p>
        </p:txBody>
      </p:sp>
      <p:sp>
        <p:nvSpPr>
          <p:cNvPr id="13" name="Shape 10"/>
          <p:cNvSpPr/>
          <p:nvPr/>
        </p:nvSpPr>
        <p:spPr>
          <a:xfrm>
            <a:off x="2346603" y="3645338"/>
            <a:ext cx="388739" cy="388739"/>
          </a:xfrm>
          <a:prstGeom prst="roundRect">
            <a:avLst>
              <a:gd name="adj" fmla="val 18672"/>
            </a:avLst>
          </a:prstGeom>
          <a:solidFill>
            <a:srgbClr val="740B0B"/>
          </a:solidFill>
          <a:ln w="7620">
            <a:solidFill>
              <a:srgbClr val="8D2424"/>
            </a:solidFill>
            <a:prstDash val="solid"/>
          </a:ln>
        </p:spPr>
      </p:sp>
      <p:sp>
        <p:nvSpPr>
          <p:cNvPr id="14" name="Text 11"/>
          <p:cNvSpPr/>
          <p:nvPr/>
        </p:nvSpPr>
        <p:spPr>
          <a:xfrm>
            <a:off x="2420779" y="3703202"/>
            <a:ext cx="240387" cy="272891"/>
          </a:xfrm>
          <a:prstGeom prst="rect">
            <a:avLst/>
          </a:prstGeom>
          <a:noFill/>
          <a:ln/>
        </p:spPr>
        <p:txBody>
          <a:bodyPr wrap="none" lIns="91435" tIns="45718" rIns="91435" bIns="45718" rtlCol="0" anchor="t"/>
          <a:lstStyle/>
          <a:p>
            <a:pPr algn="ctr">
              <a:lnSpc>
                <a:spcPts val="2148"/>
              </a:lnSpc>
            </a:pPr>
            <a:r>
              <a:rPr lang="en-US" sz="2100" dirty="0">
                <a:solidFill>
                  <a:srgbClr val="FFE5E5"/>
                </a:solidFill>
                <a:latin typeface="Dela Gothic One" pitchFamily="34" charset="0"/>
                <a:ea typeface="Dela Gothic One" pitchFamily="34" charset="-122"/>
                <a:cs typeface="Dela Gothic One" pitchFamily="34" charset="-120"/>
              </a:rPr>
              <a:t>3</a:t>
            </a:r>
            <a:endParaRPr lang="en-US" sz="2100" dirty="0"/>
          </a:p>
        </p:txBody>
      </p:sp>
      <p:sp>
        <p:nvSpPr>
          <p:cNvPr id="15" name="Text 12"/>
          <p:cNvSpPr/>
          <p:nvPr/>
        </p:nvSpPr>
        <p:spPr>
          <a:xfrm>
            <a:off x="2908103" y="3645338"/>
            <a:ext cx="3216950"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Maintain Healthy Habits</a:t>
            </a:r>
            <a:endParaRPr lang="en-US" dirty="0"/>
          </a:p>
        </p:txBody>
      </p:sp>
      <p:sp>
        <p:nvSpPr>
          <p:cNvPr id="16" name="Text 13"/>
          <p:cNvSpPr/>
          <p:nvPr/>
        </p:nvSpPr>
        <p:spPr>
          <a:xfrm>
            <a:off x="2908102" y="4033123"/>
            <a:ext cx="4320778" cy="1382911"/>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Get enough sleep before and during your trip. Eat a balanced, nutritious diet to support your immune system. Stay hydrated by drinking plenty of water. Avoid excessive alcohol consumption, which can weaken your immune system.</a:t>
            </a:r>
            <a:endParaRPr lang="en-US" sz="1400" dirty="0"/>
          </a:p>
        </p:txBody>
      </p:sp>
      <p:sp>
        <p:nvSpPr>
          <p:cNvPr id="17" name="Shape 14"/>
          <p:cNvSpPr/>
          <p:nvPr/>
        </p:nvSpPr>
        <p:spPr>
          <a:xfrm>
            <a:off x="7401640" y="3645338"/>
            <a:ext cx="388739" cy="388739"/>
          </a:xfrm>
          <a:prstGeom prst="roundRect">
            <a:avLst>
              <a:gd name="adj" fmla="val 18672"/>
            </a:avLst>
          </a:prstGeom>
          <a:solidFill>
            <a:srgbClr val="740B0B"/>
          </a:solidFill>
          <a:ln w="7620">
            <a:solidFill>
              <a:srgbClr val="8D2424"/>
            </a:solidFill>
            <a:prstDash val="solid"/>
          </a:ln>
        </p:spPr>
      </p:sp>
      <p:sp>
        <p:nvSpPr>
          <p:cNvPr id="18" name="Text 15"/>
          <p:cNvSpPr/>
          <p:nvPr/>
        </p:nvSpPr>
        <p:spPr>
          <a:xfrm>
            <a:off x="7469983" y="3703202"/>
            <a:ext cx="252054" cy="272891"/>
          </a:xfrm>
          <a:prstGeom prst="rect">
            <a:avLst/>
          </a:prstGeom>
          <a:noFill/>
          <a:ln/>
        </p:spPr>
        <p:txBody>
          <a:bodyPr wrap="none" lIns="91435" tIns="45718" rIns="91435" bIns="45718" rtlCol="0" anchor="t"/>
          <a:lstStyle/>
          <a:p>
            <a:pPr algn="ctr">
              <a:lnSpc>
                <a:spcPts val="2148"/>
              </a:lnSpc>
            </a:pPr>
            <a:r>
              <a:rPr lang="en-US" sz="2100" dirty="0">
                <a:solidFill>
                  <a:srgbClr val="FFE5E5"/>
                </a:solidFill>
                <a:latin typeface="Dela Gothic One" pitchFamily="34" charset="0"/>
                <a:ea typeface="Dela Gothic One" pitchFamily="34" charset="-122"/>
                <a:cs typeface="Dela Gothic One" pitchFamily="34" charset="-120"/>
              </a:rPr>
              <a:t>4</a:t>
            </a:r>
            <a:endParaRPr lang="en-US" sz="2100" dirty="0"/>
          </a:p>
        </p:txBody>
      </p:sp>
      <p:sp>
        <p:nvSpPr>
          <p:cNvPr id="19" name="Text 16"/>
          <p:cNvSpPr/>
          <p:nvPr/>
        </p:nvSpPr>
        <p:spPr>
          <a:xfrm>
            <a:off x="7963138" y="3645338"/>
            <a:ext cx="3684866"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Use Respiratory Protection</a:t>
            </a:r>
            <a:endParaRPr lang="en-US" dirty="0"/>
          </a:p>
        </p:txBody>
      </p:sp>
      <p:sp>
        <p:nvSpPr>
          <p:cNvPr id="20" name="Text 17"/>
          <p:cNvSpPr/>
          <p:nvPr/>
        </p:nvSpPr>
        <p:spPr>
          <a:xfrm>
            <a:off x="7963137" y="4033124"/>
            <a:ext cx="4320778" cy="1106329"/>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Wear a well-fitting face mask, especially in crowded or poorly ventilated areas. Consider using a portable air purifier or HEPA filter during your flight or in your hotel room.</a:t>
            </a:r>
            <a:endParaRPr lang="en-US" sz="1400" dirty="0"/>
          </a:p>
        </p:txBody>
      </p:sp>
      <p:sp>
        <p:nvSpPr>
          <p:cNvPr id="21" name="Shape 18"/>
          <p:cNvSpPr/>
          <p:nvPr/>
        </p:nvSpPr>
        <p:spPr>
          <a:xfrm>
            <a:off x="2346603" y="5783105"/>
            <a:ext cx="388739" cy="388739"/>
          </a:xfrm>
          <a:prstGeom prst="roundRect">
            <a:avLst>
              <a:gd name="adj" fmla="val 18672"/>
            </a:avLst>
          </a:prstGeom>
          <a:solidFill>
            <a:srgbClr val="740B0B"/>
          </a:solidFill>
          <a:ln w="7620">
            <a:solidFill>
              <a:srgbClr val="8D2424"/>
            </a:solidFill>
            <a:prstDash val="solid"/>
          </a:ln>
        </p:spPr>
      </p:sp>
      <p:sp>
        <p:nvSpPr>
          <p:cNvPr id="22" name="Text 19"/>
          <p:cNvSpPr/>
          <p:nvPr/>
        </p:nvSpPr>
        <p:spPr>
          <a:xfrm>
            <a:off x="2420305" y="5840969"/>
            <a:ext cx="241221" cy="272891"/>
          </a:xfrm>
          <a:prstGeom prst="rect">
            <a:avLst/>
          </a:prstGeom>
          <a:noFill/>
          <a:ln/>
        </p:spPr>
        <p:txBody>
          <a:bodyPr wrap="none" lIns="91435" tIns="45718" rIns="91435" bIns="45718" rtlCol="0" anchor="t"/>
          <a:lstStyle/>
          <a:p>
            <a:pPr algn="ctr">
              <a:lnSpc>
                <a:spcPts val="2148"/>
              </a:lnSpc>
            </a:pPr>
            <a:r>
              <a:rPr lang="en-US" sz="2100" dirty="0">
                <a:solidFill>
                  <a:srgbClr val="FFE5E5"/>
                </a:solidFill>
                <a:latin typeface="Dela Gothic One" pitchFamily="34" charset="0"/>
                <a:ea typeface="Dela Gothic One" pitchFamily="34" charset="-122"/>
                <a:cs typeface="Dela Gothic One" pitchFamily="34" charset="-120"/>
              </a:rPr>
              <a:t>5</a:t>
            </a:r>
            <a:endParaRPr lang="en-US" sz="2100" dirty="0"/>
          </a:p>
        </p:txBody>
      </p:sp>
      <p:sp>
        <p:nvSpPr>
          <p:cNvPr id="23" name="Text 20"/>
          <p:cNvSpPr/>
          <p:nvPr/>
        </p:nvSpPr>
        <p:spPr>
          <a:xfrm>
            <a:off x="2908103" y="5783104"/>
            <a:ext cx="4312206"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Manage Pre-existing Conditions</a:t>
            </a:r>
            <a:endParaRPr lang="en-US" dirty="0"/>
          </a:p>
        </p:txBody>
      </p:sp>
      <p:sp>
        <p:nvSpPr>
          <p:cNvPr id="24" name="Text 21"/>
          <p:cNvSpPr/>
          <p:nvPr/>
        </p:nvSpPr>
        <p:spPr>
          <a:xfrm>
            <a:off x="2908102" y="6170891"/>
            <a:ext cx="4320778" cy="1382911"/>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If you have a chronic respiratory condition, such as asthma or COPD, make sure to bring your medications and follow your treatment plan. Consult with your healthcare provider before travel to discuss any necessary precautions.</a:t>
            </a:r>
            <a:endParaRPr lang="en-US" sz="1400" dirty="0"/>
          </a:p>
        </p:txBody>
      </p:sp>
      <p:sp>
        <p:nvSpPr>
          <p:cNvPr id="25" name="Shape 22"/>
          <p:cNvSpPr/>
          <p:nvPr/>
        </p:nvSpPr>
        <p:spPr>
          <a:xfrm>
            <a:off x="7401640" y="5783105"/>
            <a:ext cx="388739" cy="388739"/>
          </a:xfrm>
          <a:prstGeom prst="roundRect">
            <a:avLst>
              <a:gd name="adj" fmla="val 18672"/>
            </a:avLst>
          </a:prstGeom>
          <a:solidFill>
            <a:srgbClr val="740B0B"/>
          </a:solidFill>
          <a:ln w="7620">
            <a:solidFill>
              <a:srgbClr val="8D2424"/>
            </a:solidFill>
            <a:prstDash val="solid"/>
          </a:ln>
        </p:spPr>
      </p:sp>
      <p:sp>
        <p:nvSpPr>
          <p:cNvPr id="26" name="Text 23"/>
          <p:cNvSpPr/>
          <p:nvPr/>
        </p:nvSpPr>
        <p:spPr>
          <a:xfrm>
            <a:off x="7479149" y="5840969"/>
            <a:ext cx="233602" cy="272891"/>
          </a:xfrm>
          <a:prstGeom prst="rect">
            <a:avLst/>
          </a:prstGeom>
          <a:noFill/>
          <a:ln/>
        </p:spPr>
        <p:txBody>
          <a:bodyPr wrap="none" lIns="91435" tIns="45718" rIns="91435" bIns="45718" rtlCol="0" anchor="t"/>
          <a:lstStyle/>
          <a:p>
            <a:pPr algn="ctr">
              <a:lnSpc>
                <a:spcPts val="2148"/>
              </a:lnSpc>
            </a:pPr>
            <a:r>
              <a:rPr lang="en-US" sz="2100" dirty="0">
                <a:solidFill>
                  <a:srgbClr val="FFE5E5"/>
                </a:solidFill>
                <a:latin typeface="Dela Gothic One" pitchFamily="34" charset="0"/>
                <a:ea typeface="Dela Gothic One" pitchFamily="34" charset="-122"/>
                <a:cs typeface="Dela Gothic One" pitchFamily="34" charset="-120"/>
              </a:rPr>
              <a:t>6</a:t>
            </a:r>
            <a:endParaRPr lang="en-US" sz="2100" dirty="0"/>
          </a:p>
        </p:txBody>
      </p:sp>
      <p:sp>
        <p:nvSpPr>
          <p:cNvPr id="27" name="Text 24"/>
          <p:cNvSpPr/>
          <p:nvPr/>
        </p:nvSpPr>
        <p:spPr>
          <a:xfrm>
            <a:off x="7963139" y="5783104"/>
            <a:ext cx="3845838" cy="284202"/>
          </a:xfrm>
          <a:prstGeom prst="rect">
            <a:avLst/>
          </a:prstGeom>
          <a:noFill/>
          <a:ln/>
        </p:spPr>
        <p:txBody>
          <a:bodyPr wrap="none" lIns="91435" tIns="45718" rIns="91435" bIns="45718" rtlCol="0" anchor="t"/>
          <a:lstStyle/>
          <a:p>
            <a:pPr>
              <a:lnSpc>
                <a:spcPts val="2238"/>
              </a:lnSpc>
            </a:pPr>
            <a:r>
              <a:rPr lang="en-US" dirty="0">
                <a:solidFill>
                  <a:srgbClr val="FFE5E5"/>
                </a:solidFill>
                <a:latin typeface="Dela Gothic One" pitchFamily="34" charset="0"/>
                <a:ea typeface="Dela Gothic One" pitchFamily="34" charset="-122"/>
                <a:cs typeface="Dela Gothic One" pitchFamily="34" charset="-120"/>
              </a:rPr>
              <a:t>Seek Medical Care if Needed</a:t>
            </a:r>
            <a:endParaRPr lang="en-US" dirty="0"/>
          </a:p>
        </p:txBody>
      </p:sp>
      <p:sp>
        <p:nvSpPr>
          <p:cNvPr id="28" name="Text 25"/>
          <p:cNvSpPr/>
          <p:nvPr/>
        </p:nvSpPr>
        <p:spPr>
          <a:xfrm>
            <a:off x="7963137" y="6170891"/>
            <a:ext cx="4320778" cy="829747"/>
          </a:xfrm>
          <a:prstGeom prst="rect">
            <a:avLst/>
          </a:prstGeom>
          <a:noFill/>
          <a:ln/>
        </p:spPr>
        <p:txBody>
          <a:bodyPr wrap="square" lIns="91435" tIns="45718" rIns="91435" bIns="45718" rtlCol="0" anchor="t"/>
          <a:lstStyle/>
          <a:p>
            <a:pPr>
              <a:lnSpc>
                <a:spcPts val="2177"/>
              </a:lnSpc>
            </a:pPr>
            <a:r>
              <a:rPr lang="en-US" sz="1400" dirty="0">
                <a:solidFill>
                  <a:srgbClr val="FFE5E5"/>
                </a:solidFill>
                <a:latin typeface="DM Sans" pitchFamily="34" charset="0"/>
                <a:ea typeface="DM Sans" pitchFamily="34" charset="-122"/>
                <a:cs typeface="DM Sans" pitchFamily="34" charset="-120"/>
              </a:rPr>
              <a:t>If you develop respiratory symptoms during your trip, don't hesitate to seek medical attention from a local healthcare provider.</a:t>
            </a:r>
            <a:endParaRPr lang="en-US" sz="1400" dirty="0"/>
          </a:p>
        </p:txBody>
      </p:sp>
      <p:pic>
        <p:nvPicPr>
          <p:cNvPr id="29" name="Image 1" descr="preencoded.png">
            <a:hlinkClick r:id="rId4"/>
          </p:cNvPr>
          <p:cNvPicPr>
            <a:picLocks noChangeAspect="1"/>
          </p:cNvPicPr>
          <p:nvPr/>
        </p:nvPicPr>
        <p:blipFill>
          <a:blip r:embed="rId5"/>
          <a:stretch>
            <a:fillRect/>
          </a:stretch>
        </p:blipFill>
        <p:spPr>
          <a:xfrm>
            <a:off x="12242154" y="7589520"/>
            <a:ext cx="2296806" cy="54864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A0A">
              <a:alpha val="75000"/>
            </a:srgbClr>
          </a:solidFill>
          <a:ln/>
        </p:spPr>
      </p:sp>
      <p:pic>
        <p:nvPicPr>
          <p:cNvPr id="4" name="Image 1" descr="preencoded.png"/>
          <p:cNvPicPr>
            <a:picLocks noChangeAspect="1"/>
          </p:cNvPicPr>
          <p:nvPr/>
        </p:nvPicPr>
        <p:blipFill>
          <a:blip r:embed="rId4"/>
          <a:stretch>
            <a:fillRect/>
          </a:stretch>
        </p:blipFill>
        <p:spPr>
          <a:xfrm>
            <a:off x="0" y="0"/>
            <a:ext cx="5486400" cy="8229600"/>
          </a:xfrm>
          <a:prstGeom prst="rect">
            <a:avLst/>
          </a:prstGeom>
        </p:spPr>
      </p:pic>
      <p:sp>
        <p:nvSpPr>
          <p:cNvPr id="5" name="Text 1"/>
          <p:cNvSpPr/>
          <p:nvPr/>
        </p:nvSpPr>
        <p:spPr>
          <a:xfrm>
            <a:off x="6217087" y="1074539"/>
            <a:ext cx="5494734" cy="686752"/>
          </a:xfrm>
          <a:prstGeom prst="rect">
            <a:avLst/>
          </a:prstGeom>
          <a:noFill/>
          <a:ln/>
        </p:spPr>
        <p:txBody>
          <a:bodyPr wrap="none" lIns="91435" tIns="45718" rIns="91435" bIns="45718" rtlCol="0" anchor="t"/>
          <a:lstStyle/>
          <a:p>
            <a:pPr>
              <a:lnSpc>
                <a:spcPts val="5408"/>
              </a:lnSpc>
            </a:pPr>
            <a:r>
              <a:rPr lang="en-US" sz="4300" dirty="0">
                <a:solidFill>
                  <a:srgbClr val="FAEBEB"/>
                </a:solidFill>
                <a:latin typeface="Dela Gothic One" pitchFamily="34" charset="0"/>
                <a:ea typeface="Dela Gothic One" pitchFamily="34" charset="-122"/>
                <a:cs typeface="Dela Gothic One" pitchFamily="34" charset="-120"/>
              </a:rPr>
              <a:t>Air Travel</a:t>
            </a:r>
            <a:endParaRPr lang="en-US" sz="4300" dirty="0"/>
          </a:p>
        </p:txBody>
      </p:sp>
      <p:sp>
        <p:nvSpPr>
          <p:cNvPr id="6" name="Shape 2"/>
          <p:cNvSpPr/>
          <p:nvPr/>
        </p:nvSpPr>
        <p:spPr>
          <a:xfrm>
            <a:off x="6518790" y="2074427"/>
            <a:ext cx="22861" cy="5080516"/>
          </a:xfrm>
          <a:prstGeom prst="roundRect">
            <a:avLst>
              <a:gd name="adj" fmla="val 383624"/>
            </a:avLst>
          </a:prstGeom>
          <a:solidFill>
            <a:srgbClr val="8D2424"/>
          </a:solidFill>
          <a:ln/>
        </p:spPr>
      </p:sp>
      <p:sp>
        <p:nvSpPr>
          <p:cNvPr id="7" name="Shape 3"/>
          <p:cNvSpPr/>
          <p:nvPr/>
        </p:nvSpPr>
        <p:spPr>
          <a:xfrm>
            <a:off x="6742214" y="2532578"/>
            <a:ext cx="730686" cy="22860"/>
          </a:xfrm>
          <a:prstGeom prst="roundRect">
            <a:avLst>
              <a:gd name="adj" fmla="val 383624"/>
            </a:avLst>
          </a:prstGeom>
          <a:solidFill>
            <a:srgbClr val="8D2424"/>
          </a:solidFill>
          <a:ln/>
        </p:spPr>
      </p:sp>
      <p:sp>
        <p:nvSpPr>
          <p:cNvPr id="8" name="Shape 4"/>
          <p:cNvSpPr/>
          <p:nvPr/>
        </p:nvSpPr>
        <p:spPr>
          <a:xfrm>
            <a:off x="6295370" y="2309217"/>
            <a:ext cx="469702" cy="469702"/>
          </a:xfrm>
          <a:prstGeom prst="roundRect">
            <a:avLst>
              <a:gd name="adj" fmla="val 18671"/>
            </a:avLst>
          </a:prstGeom>
          <a:solidFill>
            <a:srgbClr val="740B0B"/>
          </a:solidFill>
          <a:ln w="7620">
            <a:solidFill>
              <a:srgbClr val="8D2424"/>
            </a:solidFill>
            <a:prstDash val="solid"/>
          </a:ln>
        </p:spPr>
      </p:sp>
      <p:sp>
        <p:nvSpPr>
          <p:cNvPr id="9" name="Text 5"/>
          <p:cNvSpPr/>
          <p:nvPr/>
        </p:nvSpPr>
        <p:spPr>
          <a:xfrm>
            <a:off x="6433245" y="2379226"/>
            <a:ext cx="193834" cy="329684"/>
          </a:xfrm>
          <a:prstGeom prst="rect">
            <a:avLst/>
          </a:prstGeom>
          <a:noFill/>
          <a:ln/>
        </p:spPr>
        <p:txBody>
          <a:bodyPr wrap="none" lIns="91435" tIns="45718" rIns="91435" bIns="45718" rtlCol="0" anchor="t"/>
          <a:lstStyle/>
          <a:p>
            <a:pPr algn="ctr">
              <a:lnSpc>
                <a:spcPts val="2596"/>
              </a:lnSpc>
            </a:pPr>
            <a:r>
              <a:rPr lang="en-US" sz="2600" dirty="0">
                <a:solidFill>
                  <a:srgbClr val="FFE5E5"/>
                </a:solidFill>
                <a:latin typeface="Dela Gothic One" pitchFamily="34" charset="0"/>
                <a:ea typeface="Dela Gothic One" pitchFamily="34" charset="-122"/>
                <a:cs typeface="Dela Gothic One" pitchFamily="34" charset="-120"/>
              </a:rPr>
              <a:t>1</a:t>
            </a:r>
            <a:endParaRPr lang="en-US" sz="2600" dirty="0"/>
          </a:p>
        </p:txBody>
      </p:sp>
      <p:sp>
        <p:nvSpPr>
          <p:cNvPr id="10" name="Text 6"/>
          <p:cNvSpPr/>
          <p:nvPr/>
        </p:nvSpPr>
        <p:spPr>
          <a:xfrm>
            <a:off x="7678579" y="2283144"/>
            <a:ext cx="2747366" cy="343495"/>
          </a:xfrm>
          <a:prstGeom prst="rect">
            <a:avLst/>
          </a:prstGeom>
          <a:noFill/>
          <a:ln/>
        </p:spPr>
        <p:txBody>
          <a:bodyPr wrap="none" lIns="91435" tIns="45718" rIns="91435" bIns="45718" rtlCol="0" anchor="t"/>
          <a:lstStyle/>
          <a:p>
            <a:pPr>
              <a:lnSpc>
                <a:spcPts val="2704"/>
              </a:lnSpc>
            </a:pPr>
            <a:r>
              <a:rPr lang="en-US" sz="2100" dirty="0">
                <a:solidFill>
                  <a:srgbClr val="FFE5E5"/>
                </a:solidFill>
                <a:latin typeface="Dela Gothic One" pitchFamily="34" charset="0"/>
                <a:ea typeface="Dela Gothic One" pitchFamily="34" charset="-122"/>
                <a:cs typeface="Dela Gothic One" pitchFamily="34" charset="-120"/>
              </a:rPr>
              <a:t>Cabin Air</a:t>
            </a:r>
            <a:endParaRPr lang="en-US" sz="2100" dirty="0"/>
          </a:p>
        </p:txBody>
      </p:sp>
      <p:sp>
        <p:nvSpPr>
          <p:cNvPr id="11" name="Text 7"/>
          <p:cNvSpPr/>
          <p:nvPr/>
        </p:nvSpPr>
        <p:spPr>
          <a:xfrm>
            <a:off x="7678580" y="2751893"/>
            <a:ext cx="6221134" cy="668179"/>
          </a:xfrm>
          <a:prstGeom prst="rect">
            <a:avLst/>
          </a:prstGeom>
          <a:noFill/>
          <a:ln/>
        </p:spPr>
        <p:txBody>
          <a:bodyPr wrap="square" lIns="91435" tIns="45718" rIns="91435" bIns="45718" rtlCol="0" anchor="t"/>
          <a:lstStyle/>
          <a:p>
            <a:pPr>
              <a:lnSpc>
                <a:spcPts val="2631"/>
              </a:lnSpc>
            </a:pPr>
            <a:r>
              <a:rPr lang="en-US" sz="1700" dirty="0">
                <a:solidFill>
                  <a:srgbClr val="FFE5E5"/>
                </a:solidFill>
                <a:latin typeface="DM Sans" pitchFamily="34" charset="0"/>
                <a:ea typeface="DM Sans" pitchFamily="34" charset="-122"/>
                <a:cs typeface="DM Sans" pitchFamily="34" charset="-120"/>
              </a:rPr>
              <a:t>The air inside an airplane cabin is recirculated, which can increase the risk of spreading respiratory infections.</a:t>
            </a:r>
            <a:endParaRPr lang="en-US" sz="1700" dirty="0"/>
          </a:p>
        </p:txBody>
      </p:sp>
      <p:sp>
        <p:nvSpPr>
          <p:cNvPr id="12" name="Shape 8"/>
          <p:cNvSpPr/>
          <p:nvPr/>
        </p:nvSpPr>
        <p:spPr>
          <a:xfrm>
            <a:off x="6742214" y="4295656"/>
            <a:ext cx="730686" cy="22860"/>
          </a:xfrm>
          <a:prstGeom prst="roundRect">
            <a:avLst>
              <a:gd name="adj" fmla="val 383624"/>
            </a:avLst>
          </a:prstGeom>
          <a:solidFill>
            <a:srgbClr val="8D2424"/>
          </a:solidFill>
          <a:ln/>
        </p:spPr>
      </p:sp>
      <p:sp>
        <p:nvSpPr>
          <p:cNvPr id="13" name="Shape 9"/>
          <p:cNvSpPr/>
          <p:nvPr/>
        </p:nvSpPr>
        <p:spPr>
          <a:xfrm>
            <a:off x="6295370" y="4072295"/>
            <a:ext cx="469702" cy="469702"/>
          </a:xfrm>
          <a:prstGeom prst="roundRect">
            <a:avLst>
              <a:gd name="adj" fmla="val 18671"/>
            </a:avLst>
          </a:prstGeom>
          <a:solidFill>
            <a:srgbClr val="740B0B"/>
          </a:solidFill>
          <a:ln w="7620">
            <a:solidFill>
              <a:srgbClr val="8D2424"/>
            </a:solidFill>
            <a:prstDash val="solid"/>
          </a:ln>
        </p:spPr>
      </p:sp>
      <p:sp>
        <p:nvSpPr>
          <p:cNvPr id="14" name="Text 10"/>
          <p:cNvSpPr/>
          <p:nvPr/>
        </p:nvSpPr>
        <p:spPr>
          <a:xfrm>
            <a:off x="6392525" y="4142304"/>
            <a:ext cx="275274" cy="329684"/>
          </a:xfrm>
          <a:prstGeom prst="rect">
            <a:avLst/>
          </a:prstGeom>
          <a:noFill/>
          <a:ln/>
        </p:spPr>
        <p:txBody>
          <a:bodyPr wrap="none" lIns="91435" tIns="45718" rIns="91435" bIns="45718" rtlCol="0" anchor="t"/>
          <a:lstStyle/>
          <a:p>
            <a:pPr algn="ctr">
              <a:lnSpc>
                <a:spcPts val="2596"/>
              </a:lnSpc>
            </a:pPr>
            <a:r>
              <a:rPr lang="en-US" sz="2600" dirty="0">
                <a:solidFill>
                  <a:srgbClr val="FFE5E5"/>
                </a:solidFill>
                <a:latin typeface="Dela Gothic One" pitchFamily="34" charset="0"/>
                <a:ea typeface="Dela Gothic One" pitchFamily="34" charset="-122"/>
                <a:cs typeface="Dela Gothic One" pitchFamily="34" charset="-120"/>
              </a:rPr>
              <a:t>2</a:t>
            </a:r>
            <a:endParaRPr lang="en-US" sz="2600" dirty="0"/>
          </a:p>
        </p:txBody>
      </p:sp>
      <p:sp>
        <p:nvSpPr>
          <p:cNvPr id="15" name="Text 11"/>
          <p:cNvSpPr/>
          <p:nvPr/>
        </p:nvSpPr>
        <p:spPr>
          <a:xfrm>
            <a:off x="7678579" y="4046220"/>
            <a:ext cx="2747366" cy="343495"/>
          </a:xfrm>
          <a:prstGeom prst="rect">
            <a:avLst/>
          </a:prstGeom>
          <a:noFill/>
          <a:ln/>
        </p:spPr>
        <p:txBody>
          <a:bodyPr wrap="none" lIns="91435" tIns="45718" rIns="91435" bIns="45718" rtlCol="0" anchor="t"/>
          <a:lstStyle/>
          <a:p>
            <a:pPr>
              <a:lnSpc>
                <a:spcPts val="2704"/>
              </a:lnSpc>
            </a:pPr>
            <a:r>
              <a:rPr lang="en-US" sz="2100" dirty="0">
                <a:solidFill>
                  <a:srgbClr val="FFE5E5"/>
                </a:solidFill>
                <a:latin typeface="Dela Gothic One" pitchFamily="34" charset="0"/>
                <a:ea typeface="Dela Gothic One" pitchFamily="34" charset="-122"/>
                <a:cs typeface="Dela Gothic One" pitchFamily="34" charset="-120"/>
              </a:rPr>
              <a:t>Dry Air</a:t>
            </a:r>
            <a:endParaRPr lang="en-US" sz="2100" dirty="0"/>
          </a:p>
        </p:txBody>
      </p:sp>
      <p:sp>
        <p:nvSpPr>
          <p:cNvPr id="16" name="Text 12"/>
          <p:cNvSpPr/>
          <p:nvPr/>
        </p:nvSpPr>
        <p:spPr>
          <a:xfrm>
            <a:off x="7678580" y="4514970"/>
            <a:ext cx="6221134" cy="668179"/>
          </a:xfrm>
          <a:prstGeom prst="rect">
            <a:avLst/>
          </a:prstGeom>
          <a:noFill/>
          <a:ln/>
        </p:spPr>
        <p:txBody>
          <a:bodyPr wrap="square" lIns="91435" tIns="45718" rIns="91435" bIns="45718" rtlCol="0" anchor="t"/>
          <a:lstStyle/>
          <a:p>
            <a:pPr>
              <a:lnSpc>
                <a:spcPts val="2631"/>
              </a:lnSpc>
            </a:pPr>
            <a:r>
              <a:rPr lang="en-US" sz="1700" dirty="0">
                <a:solidFill>
                  <a:srgbClr val="FFE5E5"/>
                </a:solidFill>
                <a:latin typeface="DM Sans" pitchFamily="34" charset="0"/>
                <a:ea typeface="DM Sans" pitchFamily="34" charset="-122"/>
                <a:cs typeface="DM Sans" pitchFamily="34" charset="-120"/>
              </a:rPr>
              <a:t>The air in airplane cabins is often dry, which can irritate the respiratory system and make it more susceptible to infection.</a:t>
            </a:r>
            <a:endParaRPr lang="en-US" sz="1700" dirty="0"/>
          </a:p>
        </p:txBody>
      </p:sp>
      <p:sp>
        <p:nvSpPr>
          <p:cNvPr id="17" name="Shape 13"/>
          <p:cNvSpPr/>
          <p:nvPr/>
        </p:nvSpPr>
        <p:spPr>
          <a:xfrm>
            <a:off x="6742214" y="6058733"/>
            <a:ext cx="730686" cy="22860"/>
          </a:xfrm>
          <a:prstGeom prst="roundRect">
            <a:avLst>
              <a:gd name="adj" fmla="val 383624"/>
            </a:avLst>
          </a:prstGeom>
          <a:solidFill>
            <a:srgbClr val="8D2424"/>
          </a:solidFill>
          <a:ln/>
        </p:spPr>
      </p:sp>
      <p:sp>
        <p:nvSpPr>
          <p:cNvPr id="18" name="Shape 14"/>
          <p:cNvSpPr/>
          <p:nvPr/>
        </p:nvSpPr>
        <p:spPr>
          <a:xfrm>
            <a:off x="6295370" y="5835372"/>
            <a:ext cx="469702" cy="469702"/>
          </a:xfrm>
          <a:prstGeom prst="roundRect">
            <a:avLst>
              <a:gd name="adj" fmla="val 18671"/>
            </a:avLst>
          </a:prstGeom>
          <a:solidFill>
            <a:srgbClr val="740B0B"/>
          </a:solidFill>
          <a:ln w="7620">
            <a:solidFill>
              <a:srgbClr val="8D2424"/>
            </a:solidFill>
            <a:prstDash val="solid"/>
          </a:ln>
        </p:spPr>
      </p:sp>
      <p:sp>
        <p:nvSpPr>
          <p:cNvPr id="19" name="Text 15"/>
          <p:cNvSpPr/>
          <p:nvPr/>
        </p:nvSpPr>
        <p:spPr>
          <a:xfrm>
            <a:off x="6385024" y="5905382"/>
            <a:ext cx="290394" cy="329684"/>
          </a:xfrm>
          <a:prstGeom prst="rect">
            <a:avLst/>
          </a:prstGeom>
          <a:noFill/>
          <a:ln/>
        </p:spPr>
        <p:txBody>
          <a:bodyPr wrap="none" lIns="91435" tIns="45718" rIns="91435" bIns="45718" rtlCol="0" anchor="t"/>
          <a:lstStyle/>
          <a:p>
            <a:pPr algn="ctr">
              <a:lnSpc>
                <a:spcPts val="2596"/>
              </a:lnSpc>
            </a:pPr>
            <a:r>
              <a:rPr lang="en-US" sz="2600" dirty="0">
                <a:solidFill>
                  <a:srgbClr val="FFE5E5"/>
                </a:solidFill>
                <a:latin typeface="Dela Gothic One" pitchFamily="34" charset="0"/>
                <a:ea typeface="Dela Gothic One" pitchFamily="34" charset="-122"/>
                <a:cs typeface="Dela Gothic One" pitchFamily="34" charset="-120"/>
              </a:rPr>
              <a:t>3</a:t>
            </a:r>
            <a:endParaRPr lang="en-US" sz="2600" dirty="0"/>
          </a:p>
        </p:txBody>
      </p:sp>
      <p:sp>
        <p:nvSpPr>
          <p:cNvPr id="20" name="Text 16"/>
          <p:cNvSpPr/>
          <p:nvPr/>
        </p:nvSpPr>
        <p:spPr>
          <a:xfrm>
            <a:off x="7678579" y="5809299"/>
            <a:ext cx="2747366" cy="343495"/>
          </a:xfrm>
          <a:prstGeom prst="rect">
            <a:avLst/>
          </a:prstGeom>
          <a:noFill/>
          <a:ln/>
        </p:spPr>
        <p:txBody>
          <a:bodyPr wrap="none" lIns="91435" tIns="45718" rIns="91435" bIns="45718" rtlCol="0" anchor="t"/>
          <a:lstStyle/>
          <a:p>
            <a:pPr>
              <a:lnSpc>
                <a:spcPts val="2704"/>
              </a:lnSpc>
            </a:pPr>
            <a:r>
              <a:rPr lang="en-US" sz="2100" dirty="0">
                <a:solidFill>
                  <a:srgbClr val="FFE5E5"/>
                </a:solidFill>
                <a:latin typeface="Dela Gothic One" pitchFamily="34" charset="0"/>
                <a:ea typeface="Dela Gothic One" pitchFamily="34" charset="-122"/>
                <a:cs typeface="Dela Gothic One" pitchFamily="34" charset="-120"/>
              </a:rPr>
              <a:t>Crowded Spaces</a:t>
            </a:r>
            <a:endParaRPr lang="en-US" sz="2100" dirty="0"/>
          </a:p>
        </p:txBody>
      </p:sp>
      <p:sp>
        <p:nvSpPr>
          <p:cNvPr id="21" name="Text 17"/>
          <p:cNvSpPr/>
          <p:nvPr/>
        </p:nvSpPr>
        <p:spPr>
          <a:xfrm>
            <a:off x="7678580" y="6278047"/>
            <a:ext cx="6221134" cy="668179"/>
          </a:xfrm>
          <a:prstGeom prst="rect">
            <a:avLst/>
          </a:prstGeom>
          <a:noFill/>
          <a:ln/>
        </p:spPr>
        <p:txBody>
          <a:bodyPr wrap="square" lIns="91435" tIns="45718" rIns="91435" bIns="45718" rtlCol="0" anchor="t"/>
          <a:lstStyle/>
          <a:p>
            <a:pPr>
              <a:lnSpc>
                <a:spcPts val="2631"/>
              </a:lnSpc>
            </a:pPr>
            <a:r>
              <a:rPr lang="en-US" sz="1700" dirty="0">
                <a:solidFill>
                  <a:srgbClr val="FFE5E5"/>
                </a:solidFill>
                <a:latin typeface="DM Sans" pitchFamily="34" charset="0"/>
                <a:ea typeface="DM Sans" pitchFamily="34" charset="-122"/>
                <a:cs typeface="DM Sans" pitchFamily="34" charset="-120"/>
              </a:rPr>
              <a:t>Airplanes are often crowded, which increases the risk of close contact with people who may be sick.</a:t>
            </a:r>
            <a:endParaRPr lang="en-US" sz="1700" dirty="0"/>
          </a:p>
        </p:txBody>
      </p:sp>
      <p:pic>
        <p:nvPicPr>
          <p:cNvPr id="22" name="Image 2" descr="preencoded.png">
            <a:hlinkClick r:id="rId5"/>
          </p:cNvPr>
          <p:cNvPicPr>
            <a:picLocks noChangeAspect="1"/>
          </p:cNvPicPr>
          <p:nvPr/>
        </p:nvPicPr>
        <p:blipFill>
          <a:blip r:embed="rId6"/>
          <a:stretch>
            <a:fillRect/>
          </a:stretch>
        </p:blipFill>
        <p:spPr>
          <a:xfrm>
            <a:off x="12242154" y="7589520"/>
            <a:ext cx="2296806" cy="54864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11</TotalTime>
  <Words>980</Words>
  <Application>Microsoft Office PowerPoint</Application>
  <PresentationFormat>Custom</PresentationFormat>
  <Paragraphs>112</Paragraphs>
  <Slides>11</Slides>
  <Notes>10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Module</vt:lpstr>
      <vt:lpstr>Slide 1</vt:lpstr>
      <vt:lpstr>Slide 2</vt:lpstr>
      <vt:lpstr>Slide 3</vt:lpstr>
      <vt:lpstr>Slide 4</vt:lpstr>
      <vt:lpstr>Slide 5</vt:lpstr>
      <vt:lpstr>Slide 6</vt:lpstr>
      <vt:lpstr>Slide 7</vt:lpstr>
      <vt:lpstr>Slide 8</vt:lpstr>
      <vt:lpstr>Slide 9</vt:lpstr>
      <vt:lpstr>Slide 10</vt:lpstr>
      <vt:lpstr>Slide 11</vt:lpstr>
    </vt:vector>
  </TitlesOfParts>
  <Company>PptxGenJS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app7</cp:lastModifiedBy>
  <cp:revision>2</cp:revision>
  <dcterms:created xsi:type="dcterms:W3CDTF">2024-08-17T18:45:40Z</dcterms:created>
  <dcterms:modified xsi:type="dcterms:W3CDTF">2024-08-18T07:57:32Z</dcterms:modified>
</cp:coreProperties>
</file>